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EE66-BE17-468D-88FF-60E3ADAEF5AD}" type="datetimeFigureOut">
              <a:rPr lang="en-US" smtClean="0"/>
              <a:pPr/>
              <a:t>7/22/2011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875-E138-492E-AD9F-E575D1837E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EE66-BE17-468D-88FF-60E3ADAEF5AD}" type="datetimeFigureOut">
              <a:rPr lang="en-US" smtClean="0"/>
              <a:pPr/>
              <a:t>7/22/2011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875-E138-492E-AD9F-E575D1837E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EE66-BE17-468D-88FF-60E3ADAEF5AD}" type="datetimeFigureOut">
              <a:rPr lang="en-US" smtClean="0"/>
              <a:pPr/>
              <a:t>7/22/2011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875-E138-492E-AD9F-E575D1837E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EE66-BE17-468D-88FF-60E3ADAEF5AD}" type="datetimeFigureOut">
              <a:rPr lang="en-US" smtClean="0"/>
              <a:pPr/>
              <a:t>7/22/2011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875-E138-492E-AD9F-E575D1837E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EE66-BE17-468D-88FF-60E3ADAEF5AD}" type="datetimeFigureOut">
              <a:rPr lang="en-US" smtClean="0"/>
              <a:pPr/>
              <a:t>7/22/2011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875-E138-492E-AD9F-E575D1837E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EE66-BE17-468D-88FF-60E3ADAEF5AD}" type="datetimeFigureOut">
              <a:rPr lang="en-US" smtClean="0"/>
              <a:pPr/>
              <a:t>7/22/2011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875-E138-492E-AD9F-E575D1837E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EE66-BE17-468D-88FF-60E3ADAEF5AD}" type="datetimeFigureOut">
              <a:rPr lang="en-US" smtClean="0"/>
              <a:pPr/>
              <a:t>7/22/2011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875-E138-492E-AD9F-E575D1837E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EE66-BE17-468D-88FF-60E3ADAEF5AD}" type="datetimeFigureOut">
              <a:rPr lang="en-US" smtClean="0"/>
              <a:pPr/>
              <a:t>7/22/2011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875-E138-492E-AD9F-E575D1837E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EE66-BE17-468D-88FF-60E3ADAEF5AD}" type="datetimeFigureOut">
              <a:rPr lang="en-US" smtClean="0"/>
              <a:pPr/>
              <a:t>7/22/2011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875-E138-492E-AD9F-E575D1837E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EE66-BE17-468D-88FF-60E3ADAEF5AD}" type="datetimeFigureOut">
              <a:rPr lang="en-US" smtClean="0"/>
              <a:pPr/>
              <a:t>7/22/2011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E875-E138-492E-AD9F-E575D1837E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DD6EE66-BE17-468D-88FF-60E3ADAEF5AD}" type="datetimeFigureOut">
              <a:rPr lang="en-US" smtClean="0"/>
              <a:pPr/>
              <a:t>7/22/2011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C51E875-E138-492E-AD9F-E575D1837E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D6EE66-BE17-468D-88FF-60E3ADAEF5AD}" type="datetimeFigureOut">
              <a:rPr lang="en-US" smtClean="0"/>
              <a:pPr/>
              <a:t>7/22/2011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51E875-E138-492E-AD9F-E575D1837E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ites.google.com/a/pulsarsearchcollaboratory.com/2011-teams/home/team-disney/00-32-6-22/PSC_54252_0032-0622_DMs300-1000_singlepulse.png?attredirects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pulsarsearchcollaboratory.com/2011-teams/home/team-disney/12-05--16-08/maybepulsar.png?attredirects=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Pulsars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Pulsar Search Collaboratory</a:t>
            </a:r>
          </a:p>
          <a:p>
            <a:r>
              <a:rPr lang="en-US" dirty="0" smtClean="0"/>
              <a:t>Team Disney</a:t>
            </a:r>
          </a:p>
          <a:p>
            <a:r>
              <a:rPr lang="en-US" dirty="0" smtClean="0"/>
              <a:t>Modified Julian Date: 55764 </a:t>
            </a:r>
          </a:p>
        </p:txBody>
      </p:sp>
      <p:pic>
        <p:nvPicPr>
          <p:cNvPr id="13314" name="Picture 2" descr="http://www.cambridge.org/jacket/9780521874663/size/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"/>
            <a:ext cx="3255549" cy="4648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629400" y="2362200"/>
            <a:ext cx="1371600" cy="838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86000" y="2819400"/>
            <a:ext cx="4038600" cy="76200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 Period/time</a:t>
            </a:r>
          </a:p>
          <a:p>
            <a:r>
              <a:rPr lang="en-US" dirty="0" smtClean="0"/>
              <a:t>Be Prepared for Problems</a:t>
            </a:r>
          </a:p>
          <a:p>
            <a:pPr lvl="1"/>
            <a:r>
              <a:rPr lang="en-US" dirty="0" smtClean="0"/>
              <a:t>Patience is a Virtue</a:t>
            </a:r>
          </a:p>
          <a:p>
            <a:pPr lvl="1"/>
            <a:r>
              <a:rPr lang="en-US" dirty="0" smtClean="0"/>
              <a:t>Murphy’s Law</a:t>
            </a:r>
          </a:p>
          <a:p>
            <a:r>
              <a:rPr lang="en-US" dirty="0" smtClean="0"/>
              <a:t>Be thorough in observation and experimentation </a:t>
            </a:r>
          </a:p>
          <a:p>
            <a:r>
              <a:rPr lang="en-US" dirty="0" smtClean="0"/>
              <a:t>Be open to all impossible possibilities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"/>
            <a:ext cx="2667000" cy="31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Sue Ann </a:t>
            </a:r>
            <a:r>
              <a:rPr lang="en-US" dirty="0" err="1" smtClean="0"/>
              <a:t>Heatherly</a:t>
            </a:r>
            <a:endParaRPr lang="en-US" dirty="0" smtClean="0"/>
          </a:p>
          <a:p>
            <a:r>
              <a:rPr lang="en-US" dirty="0" smtClean="0"/>
              <a:t>Sean </a:t>
            </a:r>
            <a:r>
              <a:rPr lang="en-US" dirty="0" err="1" smtClean="0"/>
              <a:t>Leake</a:t>
            </a:r>
            <a:r>
              <a:rPr lang="en-US" dirty="0" smtClean="0"/>
              <a:t> and all student mentors</a:t>
            </a:r>
          </a:p>
          <a:p>
            <a:r>
              <a:rPr lang="en-US" dirty="0" smtClean="0"/>
              <a:t>Sarah </a:t>
            </a:r>
            <a:r>
              <a:rPr lang="en-US" dirty="0" err="1" smtClean="0"/>
              <a:t>Scoles</a:t>
            </a:r>
            <a:endParaRPr lang="en-US" dirty="0" smtClean="0"/>
          </a:p>
          <a:p>
            <a:r>
              <a:rPr lang="en-US" dirty="0" smtClean="0"/>
              <a:t>TO ALL TEACHERS!</a:t>
            </a:r>
          </a:p>
          <a:p>
            <a:r>
              <a:rPr lang="en-US" dirty="0" smtClean="0"/>
              <a:t>Duncan and Maura</a:t>
            </a:r>
          </a:p>
          <a:p>
            <a:r>
              <a:rPr lang="en-US" dirty="0" smtClean="0"/>
              <a:t>Ryan </a:t>
            </a:r>
            <a:r>
              <a:rPr lang="en-US" dirty="0" smtClean="0"/>
              <a:t>Lynch and Peter</a:t>
            </a:r>
            <a:endParaRPr lang="en-US" dirty="0" smtClean="0"/>
          </a:p>
          <a:p>
            <a:r>
              <a:rPr lang="en-US" dirty="0" smtClean="0"/>
              <a:t>The GBT for being the coolest telescope EVER</a:t>
            </a:r>
          </a:p>
          <a:p>
            <a:r>
              <a:rPr lang="en-US" dirty="0" smtClean="0"/>
              <a:t>NRAO for making this possible and tolerating us in our wildest moments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1579953" cy="138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Mission statement: </a:t>
            </a:r>
          </a:p>
          <a:p>
            <a:pPr lvl="1"/>
            <a:r>
              <a:rPr lang="en-US" dirty="0" smtClean="0"/>
              <a:t>To gain scientific skill in order to detect pulsars from radio data. </a:t>
            </a:r>
          </a:p>
          <a:p>
            <a:endParaRPr lang="en-US" dirty="0" smtClean="0"/>
          </a:p>
          <a:p>
            <a:r>
              <a:rPr lang="en-US" dirty="0" smtClean="0"/>
              <a:t>Radio astronomy is the study of electromagnetic emissions of celestial bodies in the universe. </a:t>
            </a:r>
          </a:p>
          <a:p>
            <a:endParaRPr lang="en-US" dirty="0" smtClean="0"/>
          </a:p>
          <a:p>
            <a:r>
              <a:rPr lang="en-US" dirty="0" smtClean="0"/>
              <a:t>Manmade objects also generate radio signals (RFI).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Onward to Discoveries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953000" cy="4701809"/>
          </a:xfrm>
        </p:spPr>
        <p:txBody>
          <a:bodyPr/>
          <a:lstStyle/>
          <a:p>
            <a:r>
              <a:rPr lang="en-US" dirty="0" smtClean="0"/>
              <a:t>Forty-foot Telescope</a:t>
            </a:r>
          </a:p>
          <a:p>
            <a:r>
              <a:rPr lang="en-US" dirty="0" smtClean="0"/>
              <a:t>Object: 3c 295 </a:t>
            </a:r>
          </a:p>
          <a:p>
            <a:r>
              <a:rPr lang="en-US" dirty="0" smtClean="0"/>
              <a:t>Distance: 5.6 billion light</a:t>
            </a:r>
          </a:p>
          <a:p>
            <a:pPr>
              <a:buNone/>
            </a:pPr>
            <a:r>
              <a:rPr lang="en-US" dirty="0" smtClean="0"/>
              <a:t>     years or 1.73 billion pc </a:t>
            </a:r>
          </a:p>
          <a:p>
            <a:r>
              <a:rPr lang="en-US" dirty="0" smtClean="0"/>
              <a:t>RA: 14:09:33</a:t>
            </a:r>
          </a:p>
          <a:p>
            <a:r>
              <a:rPr lang="en-US" dirty="0" smtClean="0"/>
              <a:t>DEC: 52:26:13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* Actual </a:t>
            </a:r>
            <a:r>
              <a:rPr lang="en-US" dirty="0" err="1" smtClean="0">
                <a:solidFill>
                  <a:srgbClr val="FF0000"/>
                </a:solidFill>
              </a:rPr>
              <a:t>Jy</a:t>
            </a:r>
            <a:r>
              <a:rPr lang="en-US" dirty="0" smtClean="0">
                <a:solidFill>
                  <a:srgbClr val="FF0000"/>
                </a:solidFill>
              </a:rPr>
              <a:t> is 23 </a:t>
            </a:r>
            <a:r>
              <a:rPr lang="en-US" dirty="0" err="1" smtClean="0">
                <a:solidFill>
                  <a:srgbClr val="FF0000"/>
                </a:solidFill>
              </a:rPr>
              <a:t>Jy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33147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rot="5400000">
            <a:off x="6972300" y="4686300"/>
            <a:ext cx="1143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72400" y="4572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Jy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7620000" y="4343400"/>
            <a:ext cx="304800" cy="2286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6896100" y="5295900"/>
            <a:ext cx="7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2200" y="548640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~33 </a:t>
            </a:r>
            <a:r>
              <a:rPr lang="en-US" dirty="0" err="1" smtClean="0"/>
              <a:t>Jy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6591300" y="5372100"/>
            <a:ext cx="304800" cy="2286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Pulsar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datasets were analyzed for pulsars</a:t>
            </a:r>
          </a:p>
          <a:p>
            <a:r>
              <a:rPr lang="en-US" dirty="0" smtClean="0"/>
              <a:t>Results of evaluation:</a:t>
            </a:r>
          </a:p>
          <a:p>
            <a:pPr lvl="1"/>
            <a:r>
              <a:rPr lang="en-US" dirty="0" smtClean="0"/>
              <a:t> Bodacious RFI and noise</a:t>
            </a:r>
          </a:p>
          <a:p>
            <a:pPr lvl="1"/>
            <a:r>
              <a:rPr lang="en-US" dirty="0" smtClean="0"/>
              <a:t>Possible candidates </a:t>
            </a:r>
          </a:p>
          <a:p>
            <a:pPr lvl="1"/>
            <a:r>
              <a:rPr lang="en-US" dirty="0" smtClean="0"/>
              <a:t>Known pulsars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4338" name="Picture 2" descr="https://sites.google.com/a/pulsarsearchcollaboratory.com/2011-teams/_/rsrc/1311262933642/home/team-disney/00-32-6-22/PSC_54252_0032-0622_DMs300-1000_singlepuls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38862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001000" y="2362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00:32 -06:22</a:t>
            </a:r>
            <a:endParaRPr lang="en-US" sz="1200" dirty="0"/>
          </a:p>
        </p:txBody>
      </p:sp>
      <p:pic>
        <p:nvPicPr>
          <p:cNvPr id="14340" name="Picture 4" descr="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419600"/>
            <a:ext cx="22098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6" descr="Gra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953000"/>
            <a:ext cx="2226108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1524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Candidates </a:t>
            </a:r>
            <a:endParaRPr lang="en-US" dirty="0"/>
          </a:p>
        </p:txBody>
      </p:sp>
      <p:pic>
        <p:nvPicPr>
          <p:cNvPr id="18434" name="Picture 2" descr="https://sites.google.com/a/pulsarsearchcollaboratory.com/2011-teams/home/team-disney/19-21--16-11/cooo.png?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093993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19:21 -16:11</a:t>
            </a:r>
            <a:endParaRPr lang="en-US" dirty="0"/>
          </a:p>
        </p:txBody>
      </p:sp>
      <p:pic>
        <p:nvPicPr>
          <p:cNvPr id="6" name="Picture 2" descr="https://sites.google.com/a/pulsarsearchcollaboratory.com/2011-teams/_/rsrc/1311206353168/home/team-disney/12-05--16-08/maybepulsar.pn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1093" y="3048000"/>
            <a:ext cx="4852907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2590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12:05 -16:08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52400"/>
            <a:ext cx="12620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Pulsars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419600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487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J01:08 -14:31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238" y="3429000"/>
            <a:ext cx="4586762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2971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J09:44 -13:54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52400"/>
            <a:ext cx="1032979" cy="109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GBT.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14252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Observing time: 00:30-2:00</a:t>
            </a:r>
          </a:p>
          <a:p>
            <a:r>
              <a:rPr lang="en-US" dirty="0" smtClean="0"/>
              <a:t>Contribution: Using PYTHON to direct the GBT and to grid data.  </a:t>
            </a:r>
          </a:p>
          <a:p>
            <a:r>
              <a:rPr lang="en-US" dirty="0" smtClean="0"/>
              <a:t>Candidates: </a:t>
            </a:r>
            <a:r>
              <a:rPr lang="en-US" dirty="0" smtClean="0">
                <a:solidFill>
                  <a:srgbClr val="FF0000"/>
                </a:solidFill>
              </a:rPr>
              <a:t>19:21-16:11,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22:43+69:39,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21:07-16:12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000" t="26578" r="9333" b="13621"/>
          <a:stretch>
            <a:fillRect/>
          </a:stretch>
        </p:blipFill>
        <p:spPr bwMode="auto">
          <a:xfrm>
            <a:off x="1371600" y="32766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2819400" y="5181600"/>
            <a:ext cx="76200" cy="76200"/>
          </a:xfrm>
          <a:prstGeom prst="star5">
            <a:avLst/>
          </a:prstGeom>
          <a:solidFill>
            <a:srgbClr val="FF0000"/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flipV="1">
            <a:off x="2057400" y="3886200"/>
            <a:ext cx="152400" cy="152400"/>
          </a:xfrm>
          <a:prstGeom prst="star5">
            <a:avLst/>
          </a:prstGeom>
          <a:solidFill>
            <a:srgbClr val="00B0F0"/>
          </a:solidFill>
          <a:ln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flipV="1">
            <a:off x="2286000" y="5181599"/>
            <a:ext cx="121919" cy="121917"/>
          </a:xfrm>
          <a:prstGeom prst="star5">
            <a:avLst/>
          </a:prstGeom>
          <a:solidFill>
            <a:srgbClr val="7030A0"/>
          </a:solidFill>
          <a:ln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5334000" y="4419600"/>
            <a:ext cx="304800" cy="304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Unable to observe all plots</a:t>
            </a:r>
          </a:p>
          <a:p>
            <a:r>
              <a:rPr lang="en-US" dirty="0" smtClean="0"/>
              <a:t>Mainly RFI or noise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549559" cy="3438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208" y="3200400"/>
            <a:ext cx="4423792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19:21 -15:58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21:07 -16:11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0"/>
            <a:ext cx="1779406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</a:t>
            </a:r>
            <a:r>
              <a:rPr lang="en-US" dirty="0" err="1" smtClean="0"/>
              <a:t>Swiggum</a:t>
            </a:r>
            <a:r>
              <a:rPr lang="en-US" dirty="0" smtClean="0"/>
              <a:t> &amp; Peter Gentile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371600"/>
            <a:ext cx="2895600" cy="244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a6.sphotos.ak.fbcdn.net/hphotos-ak-snc6/206803_552180214452_19103347_31584151_69145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2386403" cy="3552825"/>
          </a:xfrm>
          <a:prstGeom prst="rect">
            <a:avLst/>
          </a:prstGeom>
          <a:noFill/>
        </p:spPr>
      </p:pic>
      <p:pic>
        <p:nvPicPr>
          <p:cNvPr id="3076" name="Picture 4" descr="http://a5.sphotos.ak.fbcdn.net/photos-ak-snc1/v4192/155/28/19103347/n19103347_30969081_2365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371600"/>
            <a:ext cx="3162300" cy="2447926"/>
          </a:xfrm>
          <a:prstGeom prst="rect">
            <a:avLst/>
          </a:prstGeom>
          <a:noFill/>
        </p:spPr>
      </p:pic>
      <p:pic>
        <p:nvPicPr>
          <p:cNvPr id="3078" name="Picture 6" descr="http://a7.sphotos.ak.fbcdn.net/hphotos-ak-ash2/37559_532170329422_19103347_31368968_317976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810000"/>
            <a:ext cx="2171700" cy="2895600"/>
          </a:xfrm>
          <a:prstGeom prst="rect">
            <a:avLst/>
          </a:prstGeom>
          <a:noFill/>
        </p:spPr>
      </p:pic>
      <p:pic>
        <p:nvPicPr>
          <p:cNvPr id="3080" name="Picture 8" descr="http://a3.sphotos.ak.fbcdn.net/photos-ak-ash1/v241/155/28/19103347/n19103347_30662771_60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810000"/>
            <a:ext cx="3886200" cy="2914650"/>
          </a:xfrm>
          <a:prstGeom prst="rect">
            <a:avLst/>
          </a:prstGeom>
          <a:noFill/>
        </p:spPr>
      </p:pic>
      <p:pic>
        <p:nvPicPr>
          <p:cNvPr id="3082" name="Picture 10" descr="http://a7.sphotos.ak.fbcdn.net/photos-ak-ash1/v122/155/28/19103347/n19103347_30460551_97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876800"/>
            <a:ext cx="2438399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235</TotalTime>
  <Words>251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Pulsars</vt:lpstr>
      <vt:lpstr>Introduction </vt:lpstr>
      <vt:lpstr>Onward to Discoveries</vt:lpstr>
      <vt:lpstr>The Pulsar Evaluation</vt:lpstr>
      <vt:lpstr>Pulsar Candidates </vt:lpstr>
      <vt:lpstr>Known Pulsars</vt:lpstr>
      <vt:lpstr>The GBT. </vt:lpstr>
      <vt:lpstr>GBT Results</vt:lpstr>
      <vt:lpstr>Joe Swiggum &amp; Peter Gentile</vt:lpstr>
      <vt:lpstr>Conclusion</vt:lpstr>
      <vt:lpstr>Acknowledgements 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gbtclab</dc:creator>
  <cp:lastModifiedBy>gbtclab</cp:lastModifiedBy>
  <cp:revision>22</cp:revision>
  <dcterms:created xsi:type="dcterms:W3CDTF">2011-07-21T23:01:15Z</dcterms:created>
  <dcterms:modified xsi:type="dcterms:W3CDTF">2011-07-22T22:48:58Z</dcterms:modified>
</cp:coreProperties>
</file>