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305" r:id="rId3"/>
    <p:sldId id="296" r:id="rId4"/>
    <p:sldId id="301" r:id="rId5"/>
    <p:sldId id="297" r:id="rId6"/>
    <p:sldId id="287" r:id="rId7"/>
    <p:sldId id="288" r:id="rId8"/>
    <p:sldId id="299" r:id="rId9"/>
    <p:sldId id="280" r:id="rId10"/>
    <p:sldId id="258" r:id="rId11"/>
    <p:sldId id="312" r:id="rId12"/>
    <p:sldId id="300" r:id="rId13"/>
    <p:sldId id="282" r:id="rId14"/>
    <p:sldId id="283" r:id="rId15"/>
    <p:sldId id="284" r:id="rId16"/>
    <p:sldId id="257" r:id="rId17"/>
    <p:sldId id="306" r:id="rId18"/>
    <p:sldId id="307" r:id="rId19"/>
    <p:sldId id="308" r:id="rId20"/>
    <p:sldId id="310" r:id="rId21"/>
    <p:sldId id="309" r:id="rId22"/>
    <p:sldId id="311" r:id="rId23"/>
    <p:sldId id="295" r:id="rId24"/>
    <p:sldId id="303" r:id="rId25"/>
    <p:sldId id="293" r:id="rId26"/>
    <p:sldId id="292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7EF1-56EE-4AAB-8B92-983B00970B4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8AC-5D2F-41F8-881A-0FD2A57A6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aseline="0" dirty="0" smtClean="0"/>
              <a:t>Intro to project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Show the data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Compare the results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Discussion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questions going forward?  What would you do if you still had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17:44 at 820 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18:54 at 350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18:54 at 350 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1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18:54 at 350 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Maura commented that this was “definitely a pulsar”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18:54 at 350 MHz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18:54 at 820 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(239.88:88.34)</a:t>
            </a:r>
            <a:r>
              <a:rPr lang="en-US" baseline="0" dirty="0" smtClean="0"/>
              <a:t> 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RFI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8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RFI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16:43 at 350</a:t>
            </a:r>
            <a:r>
              <a:rPr lang="en-US" baseline="0" dirty="0" smtClean="0"/>
              <a:t>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16:43 at 820</a:t>
            </a:r>
            <a:r>
              <a:rPr lang="en-US" baseline="0" dirty="0" smtClean="0"/>
              <a:t> 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4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17:44 at 350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17:44 at 350 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17:44 at 350 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088AC-5D2F-41F8-881A-0FD2A57A62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8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5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8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13CA-0E93-4421-B69E-C1755E110B3D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39054-F226-45AE-87B7-6DD18FB63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8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7391400" cy="68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 rot="20158600">
            <a:off x="342193" y="25464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Team        Hulse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012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740"/>
            <a:ext cx="8305800" cy="639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76238"/>
            <a:ext cx="84582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2743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“J1744-1134”</a:t>
            </a:r>
            <a:endParaRPr lang="en-US" sz="4000" dirty="0"/>
          </a:p>
        </p:txBody>
      </p:sp>
      <p:pic>
        <p:nvPicPr>
          <p:cNvPr id="5" name="Picture 2" descr=" - guy in the black shirt : &quot;Yes. just as planned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7150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ck\Desktop\PSC Hulse\Hulse Plots-DE_RK\PSC_54310_1744-1342_DM115.55_Z50_ACCEL_Cand_1.p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0" y="685800"/>
            <a:ext cx="764734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ck\Desktop\PSC Hulse\Hulse Plots-DE_RK\PSC_54310_1744-1342_DMs0-30_singlepu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765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ck\Desktop\PSC Hulse\Hulse Plots-DE_RK\PSC_54310_1744-1342_DMs100-310_singlepu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80975"/>
            <a:ext cx="6448425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64" y="268034"/>
            <a:ext cx="8280936" cy="636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4108" y="4614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“1854-0649” 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5628382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 J1853-0649 they say</a:t>
            </a:r>
          </a:p>
          <a:p>
            <a:endParaRPr lang="en-US" sz="3200" dirty="0"/>
          </a:p>
        </p:txBody>
      </p:sp>
      <p:pic>
        <p:nvPicPr>
          <p:cNvPr id="7" name="Picture 4" descr="http://vanishingspecies.pbworks.com/f/narwhal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4" y="838200"/>
            <a:ext cx="792028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ck\Desktop\PSC Hulse\Hulse Plots-DE_RK\GBT350drift_54285_1854-0649_DM54.03_Z50_ACCEL_Cand_1.pfd.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8" y="304800"/>
            <a:ext cx="8311142" cy="618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ck\Desktop\PSC Hulse\Hulse Plots-DE_RK\GBT350drift_54285_1854-0649_DM44.31_Z50_ACCEL_Cand_2.pfd.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425"/>
            <a:ext cx="8229600" cy="61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95375"/>
            <a:ext cx="82867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53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We’re pretty good with </a:t>
            </a:r>
            <a:r>
              <a:rPr lang="en-US" sz="3200" dirty="0" err="1" smtClean="0"/>
              <a:t>PhotoShop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82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ck\Desktop\PSC Hulse\Hulse Plots-DE_RK\GBT350drift_54285_1854-0649_DM45.96_Z0_ACCEL_Cand_1.pfd.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6" y="381000"/>
            <a:ext cx="8392684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ck\Desktop\PSC Hulse\Hulse Plots-DE_RK\GBT350drift_54285_1854-0649_DMs20-110_singlepulse.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1"/>
            <a:ext cx="6476999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45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2821" y="152400"/>
            <a:ext cx="5943600" cy="655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399" y="2057400"/>
            <a:ext cx="2514601" cy="2971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2008" y="-381000"/>
            <a:ext cx="2514601" cy="2971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599" y="3276600"/>
            <a:ext cx="2514601" cy="2971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199" y="3276600"/>
            <a:ext cx="2514601" cy="2971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399" y="838200"/>
            <a:ext cx="2514601" cy="2971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838200"/>
            <a:ext cx="2514601" cy="2971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00400" y="4343400"/>
            <a:ext cx="2514601" cy="2971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301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350 MHz Viewing Area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533400"/>
            <a:ext cx="1277229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43000" y="3715980"/>
            <a:ext cx="2590800" cy="23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6207064"/>
            <a:ext cx="301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820 MHz Viewing Area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600" y="2648977"/>
                <a:ext cx="4274574" cy="1161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820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350</m:t>
                              </m:r>
                            </m:sub>
                          </m:sSub>
                        </m:den>
                      </m:f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350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820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0.182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48977"/>
                <a:ext cx="4274574" cy="11610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05000" y="3918174"/>
            <a:ext cx="521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Viewable area approaches 100% with gridding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055" y="1185796"/>
                <a:ext cx="2474366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=1.2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055" y="1185796"/>
                <a:ext cx="2474366" cy="1140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22034" y="1295400"/>
                <a:ext cx="2474366" cy="1037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1.2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034" y="1295400"/>
                <a:ext cx="2474366" cy="10372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7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4" grpId="1"/>
      <p:bldP spid="16" grpId="0"/>
      <p:bldP spid="16" grpId="1"/>
      <p:bldP spid="18" grpId="0"/>
      <p:bldP spid="18" grpId="1"/>
      <p:bldP spid="19" grpId="0"/>
      <p:bldP spid="20" grpId="0"/>
      <p:bldP spid="20" grpId="1"/>
      <p:bldP spid="21" grpId="0"/>
      <p:bldP spid="2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6" y="152400"/>
            <a:ext cx="878587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27" y="1524000"/>
            <a:ext cx="6526944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26" y="1524000"/>
            <a:ext cx="729823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" y="4905375"/>
            <a:ext cx="4371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9545" y="533400"/>
            <a:ext cx="6721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Interesting Anecdotal Inference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89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SC Hulse\whatwesaw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7175"/>
            <a:ext cx="87249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http://myurl.in/helpfulpulsardata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60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52400" y="0"/>
            <a:ext cx="8915400" cy="7315200"/>
            <a:chOff x="192" y="0"/>
            <a:chExt cx="5328" cy="4319"/>
          </a:xfrm>
        </p:grpSpPr>
        <p:pic>
          <p:nvPicPr>
            <p:cNvPr id="6" name="Picture 19" descr="pulsar Ch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5328" cy="4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912" y="115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Altair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504" y="249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Ophiuchus</a:t>
              </a: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2352" y="3072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Serpens Cauda</a:t>
              </a: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728" y="268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Scutum</a:t>
              </a: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1056" y="43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Sagitta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4128" y="3024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FFFF"/>
                  </a:solidFill>
                </a:rPr>
                <a:t>J1643-1224</a:t>
              </a: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256" y="2880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FFFF"/>
                  </a:solidFill>
                </a:rPr>
                <a:t>J1744-1134</a:t>
              </a: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864" y="2448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FFFF"/>
                  </a:solidFill>
                </a:rPr>
                <a:t>J1853-0649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28713"/>
            <a:ext cx="90678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590800" y="34290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81300" y="3467100"/>
            <a:ext cx="0" cy="419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367665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25777" y="3456653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416277" y="3494753"/>
            <a:ext cx="0" cy="419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25777" y="3704303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905000" y="3276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095500" y="3314700"/>
            <a:ext cx="0" cy="419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352425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“J1630+8828”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85875"/>
            <a:ext cx="68199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6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ck\Desktop\PSC Hulse\Hulse Plots-DE_RK\GBT350drift_54696_1630+8828_DM466.20_Z0_ACCEL_Cand_1.p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487304" cy="63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ck\Desktop\PSC Hulse\Hulse Plots-DE_RK\GBT350drift_54696_1630+8828_DM279.40_Z50_ACCEL_Cand_1.p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250671"/>
            <a:ext cx="8564034" cy="63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“J1643-1224”</a:t>
            </a:r>
            <a:endParaRPr lang="en-US" sz="4000" dirty="0"/>
          </a:p>
        </p:txBody>
      </p:sp>
      <p:pic>
        <p:nvPicPr>
          <p:cNvPr id="5" name="Picture 6" descr="http://www.jb.man.ac.uk/~pulsar/doublepulsarcd/media/double_pulsar_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5874"/>
            <a:ext cx="6096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ck\Desktop\PSC Hulse\Hulse Plots-DE_RK\PSC_54312_1643-1242_DM62.40_Z50_ACCEL_Cand_1.p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64033" cy="63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189</Words>
  <Application>Microsoft Office PowerPoint</Application>
  <PresentationFormat>On-screen Show (4:3)</PresentationFormat>
  <Paragraphs>58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</cp:lastModifiedBy>
  <cp:revision>26</cp:revision>
  <dcterms:created xsi:type="dcterms:W3CDTF">2011-07-22T14:43:27Z</dcterms:created>
  <dcterms:modified xsi:type="dcterms:W3CDTF">2011-07-22T21:51:54Z</dcterms:modified>
</cp:coreProperties>
</file>