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00" d="100"/>
          <a:sy n="10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27F6-FE4D-49F4-9A88-0BD261E065EB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BA3C-BB2E-4CCD-947A-33B8A201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ource=imgres&amp;ct=tbn&amp;q=http://newavenuesmag.files.wordpress.com/2011/02/293px-small_arrow_pointing_left-svg.png&amp;sa=X&amp;ei=W8spTtWjK4a40gGW_MXnCg&amp;ved=0CAUQ8wc&amp;usg=AFQjCNFXju3g7rNmjSwdvfZxoYmTE9Knig" TargetMode="Externa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tes.google.com/a/pulsarsearchcollaboratory.com/2011-teams/home/team-taylor/2037-1911-good-possible-pulsar/GBT350drift_54266_2037+1911_DMs20-110_singlepulse.png?attredirects=0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ites.google.com/a/pulsarsearchcollaboratory.com/2011-teams/home/team-taylor/1711-8827-possible-pulsar/pulsar1711+8827.png?attredirects=0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ource=imgres&amp;ct=tbn&amp;q=http://newavenuesmag.files.wordpress.com/2011/02/293px-small_arrow_pointing_left-svg.png&amp;sa=X&amp;ei=W8spTtWjK4a40gGW_MXnCg&amp;ved=0CAUQ8wc&amp;usg=AFQjCNFXju3g7rNmjSwdvfZxoYmTE9Knig" TargetMode="Externa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-sky-space-st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1828801"/>
          </a:xfrm>
        </p:spPr>
        <p:txBody>
          <a:bodyPr>
            <a:normAutofit/>
          </a:bodyPr>
          <a:lstStyle/>
          <a:p>
            <a:r>
              <a:rPr lang="en-US" sz="8000" u="sng" dirty="0" smtClean="0">
                <a:solidFill>
                  <a:srgbClr val="27AE02"/>
                </a:solidFill>
              </a:rPr>
              <a:t>Pulsars</a:t>
            </a:r>
            <a:endParaRPr lang="en-US" sz="8000" u="sng" dirty="0">
              <a:solidFill>
                <a:srgbClr val="27AE0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7AE02"/>
                </a:solidFill>
              </a:rPr>
              <a:t>By: Team Taylor</a:t>
            </a:r>
          </a:p>
          <a:p>
            <a:r>
              <a:rPr lang="en-US" dirty="0" smtClean="0">
                <a:solidFill>
                  <a:srgbClr val="27AE02"/>
                </a:solidFill>
              </a:rPr>
              <a:t>Nic, </a:t>
            </a:r>
            <a:r>
              <a:rPr lang="en-US" dirty="0" err="1" smtClean="0">
                <a:solidFill>
                  <a:srgbClr val="27AE02"/>
                </a:solidFill>
              </a:rPr>
              <a:t>Jurni</a:t>
            </a:r>
            <a:r>
              <a:rPr lang="en-US" dirty="0" smtClean="0">
                <a:solidFill>
                  <a:srgbClr val="27AE02"/>
                </a:solidFill>
              </a:rPr>
              <a:t>, Hannah, and Ryan</a:t>
            </a:r>
          </a:p>
          <a:p>
            <a:r>
              <a:rPr lang="en-US" dirty="0" smtClean="0">
                <a:solidFill>
                  <a:srgbClr val="27AE02"/>
                </a:solidFill>
              </a:rPr>
              <a:t>With help from our amazing mentor NATHAN</a:t>
            </a:r>
            <a:endParaRPr lang="en-US" dirty="0">
              <a:solidFill>
                <a:srgbClr val="27AE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0" descr="untitled1.bmp"/>
          <p:cNvPicPr>
            <a:picLocks noChangeAspect="1"/>
          </p:cNvPicPr>
          <p:nvPr/>
        </p:nvPicPr>
        <p:blipFill>
          <a:blip r:embed="rId3" cstate="print"/>
          <a:srcRect l="345" r="345"/>
          <a:stretch>
            <a:fillRect/>
          </a:stretch>
        </p:blipFill>
        <p:spPr bwMode="auto">
          <a:xfrm>
            <a:off x="152400" y="152400"/>
            <a:ext cx="4286250" cy="3429000"/>
          </a:xfrm>
          <a:prstGeom prst="rect">
            <a:avLst/>
          </a:prstGeom>
          <a:noFill/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141305" y="3048000"/>
          <a:ext cx="4850295" cy="3657599"/>
        </p:xfrm>
        <a:graphic>
          <a:graphicData uri="http://schemas.openxmlformats.org/presentationml/2006/ole">
            <p:oleObj spid="_x0000_s24578" name="Acrobat Document" r:id="rId4" imgW="7543800" imgH="5829040" progId="AcroExch.Document.7">
              <p:embed/>
            </p:oleObj>
          </a:graphicData>
        </a:graphic>
      </p:graphicFrame>
      <p:pic>
        <p:nvPicPr>
          <p:cNvPr id="5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981200"/>
            <a:ext cx="1828800" cy="747423"/>
          </a:xfrm>
          <a:prstGeom prst="rect">
            <a:avLst/>
          </a:prstGeom>
          <a:noFill/>
        </p:spPr>
      </p:pic>
      <p:pic>
        <p:nvPicPr>
          <p:cNvPr id="6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219200" y="5257800"/>
            <a:ext cx="1828800" cy="7474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533400"/>
            <a:ext cx="281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Original Candidate Data: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1711+8827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8862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Recently Collected Candidate Data: 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1711+8827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Known pulsar showed strong readings in both plots</a:t>
            </a:r>
          </a:p>
          <a:p>
            <a:r>
              <a:rPr lang="en-US" dirty="0" smtClean="0"/>
              <a:t>Candidate assumed to be RFI</a:t>
            </a:r>
          </a:p>
          <a:p>
            <a:r>
              <a:rPr lang="en-US" dirty="0" smtClean="0"/>
              <a:t>Period increases in both plots of original to collected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Reduced </a:t>
            </a:r>
            <a:r>
              <a:rPr lang="el-GR" dirty="0" smtClean="0"/>
              <a:t>χ²</a:t>
            </a:r>
            <a:r>
              <a:rPr lang="en-US" dirty="0" smtClean="0"/>
              <a:t> decreased slightly in the unknown plot readings</a:t>
            </a:r>
          </a:p>
          <a:p>
            <a:r>
              <a:rPr lang="en-US" dirty="0" smtClean="0"/>
              <a:t> Reduced </a:t>
            </a:r>
            <a:r>
              <a:rPr lang="el-GR" dirty="0" smtClean="0"/>
              <a:t>χ²</a:t>
            </a:r>
            <a:r>
              <a:rPr lang="en-US" dirty="0" smtClean="0"/>
              <a:t> increased dramatically in the k</a:t>
            </a:r>
            <a:r>
              <a:rPr lang="en-US" dirty="0" smtClean="0"/>
              <a:t>nown pulsar, J2037+1942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Original GBT Data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399"/>
            <a:ext cx="3124200" cy="23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81400"/>
            <a:ext cx="215602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3962400" cy="273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4880" y="533401"/>
            <a:ext cx="33571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91262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J2037+1911</a:t>
            </a:r>
            <a:endParaRPr lang="en-US" dirty="0"/>
          </a:p>
        </p:txBody>
      </p:sp>
      <p:pic>
        <p:nvPicPr>
          <p:cNvPr id="6" name="Picture Placeholder 5" descr="plot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3" r="253"/>
          <a:stretch>
            <a:fillRect/>
          </a:stretch>
        </p:blipFill>
        <p:spPr bwMode="auto">
          <a:xfrm>
            <a:off x="609600" y="457200"/>
            <a:ext cx="8072967" cy="605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91262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J2037+1911</a:t>
            </a:r>
            <a:endParaRPr lang="en-US" dirty="0"/>
          </a:p>
        </p:txBody>
      </p:sp>
      <p:sp>
        <p:nvSpPr>
          <p:cNvPr id="1029" name="AutoShape 5" descr="https://sites.google.com/a/pulsarsearchcollaboratory.com/2011-teams/home/team-taylor/2037-1911-good-possible-pulsar/GBT350drift_54266_2037%2B1911_DMs20-110_singlepulse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https://sites.google.com/a/pulsarsearchcollaboratory.com/2011-teams/home/team-taylor/2037-1911-good-possible-pulsar/GBT350drift_54266_2037%2B1911_DMs20-110_singlepulse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https://sites.google.com/a/pulsarsearchcollaboratory.com/2011-teams/home/team-taylor/2037-1911-good-possible-pulsar/GBT350drift_54266_2037%2B1911_DMs20-110_singlepulse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https://sites.google.com/a/pulsarsearchcollaboratory.com/2011-teams/home/team-taylor/2037-1911-good-possible-pulsar/GBT350drift_54266_2037%2B1911_DMs20-110_singlepulse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sites.google.com/a/pulsarsearchcollaboratory.com/2011-teams/home/team-taylor/1711-8827-possible-pulsar/pulsar1711%2B8827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https://sites.google.com/a/pulsarsearchcollaboratory.com/2011-teams/home/team-taylor/1711-8827-possible-pulsar/pulsar1711%2B8827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6291262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1711+8827</a:t>
            </a:r>
            <a:endParaRPr lang="en-US" dirty="0"/>
          </a:p>
        </p:txBody>
      </p:sp>
      <p:pic>
        <p:nvPicPr>
          <p:cNvPr id="11" name="Picture Placeholder 10" descr="untitled1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45" r="345"/>
          <a:stretch>
            <a:fillRect/>
          </a:stretch>
        </p:blipFill>
        <p:spPr bwMode="auto">
          <a:xfrm>
            <a:off x="457200" y="457200"/>
            <a:ext cx="8015288" cy="601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Recently Collected GBT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J2037+1942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" y="152400"/>
          <a:ext cx="8839200" cy="5867400"/>
        </p:xfrm>
        <a:graphic>
          <a:graphicData uri="http://schemas.openxmlformats.org/presentationml/2006/ole">
            <p:oleObj spid="_x0000_s3074" name="Acrobat Document" r:id="rId3" imgW="7543800" imgH="58290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1711+8827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4800" y="152400"/>
          <a:ext cx="8305800" cy="5521469"/>
        </p:xfrm>
        <a:graphic>
          <a:graphicData uri="http://schemas.openxmlformats.org/presentationml/2006/ole">
            <p:oleObj spid="_x0000_s4098" name="Acrobat Document" r:id="rId3" imgW="7543800" imgH="58290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plot.bmp"/>
          <p:cNvPicPr>
            <a:picLocks noChangeAspect="1"/>
          </p:cNvPicPr>
          <p:nvPr/>
        </p:nvPicPr>
        <p:blipFill>
          <a:blip r:embed="rId3" cstate="print"/>
          <a:srcRect l="253" r="253"/>
          <a:stretch>
            <a:fillRect/>
          </a:stretch>
        </p:blipFill>
        <p:spPr bwMode="auto">
          <a:xfrm>
            <a:off x="152400" y="133350"/>
            <a:ext cx="4267200" cy="3295650"/>
          </a:xfrm>
          <a:prstGeom prst="rect">
            <a:avLst/>
          </a:prstGeom>
          <a:noFill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756240" y="3200400"/>
          <a:ext cx="5387760" cy="3434962"/>
        </p:xfrm>
        <a:graphic>
          <a:graphicData uri="http://schemas.openxmlformats.org/presentationml/2006/ole">
            <p:oleObj spid="_x0000_s5123" name="Acrobat Document" r:id="rId4" imgW="7543800" imgH="5829040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762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Original Pulsar Data: J2037+1942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Recently Collected Pulsar Data: J2037+1942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5126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676400"/>
            <a:ext cx="1828800" cy="747423"/>
          </a:xfrm>
          <a:prstGeom prst="rect">
            <a:avLst/>
          </a:prstGeom>
          <a:noFill/>
        </p:spPr>
      </p:pic>
      <p:pic>
        <p:nvPicPr>
          <p:cNvPr id="9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219200" y="5334000"/>
            <a:ext cx="1828800" cy="74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98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Acrobat Document</vt:lpstr>
      <vt:lpstr>Adobe Acrobat Document</vt:lpstr>
      <vt:lpstr>Pulsars</vt:lpstr>
      <vt:lpstr>Original GBT Data</vt:lpstr>
      <vt:lpstr>J2037+1911</vt:lpstr>
      <vt:lpstr>J2037+1911</vt:lpstr>
      <vt:lpstr>1711+8827</vt:lpstr>
      <vt:lpstr>Recently Collected GBT Data</vt:lpstr>
      <vt:lpstr>J2037+1942</vt:lpstr>
      <vt:lpstr>1711+8827</vt:lpstr>
      <vt:lpstr>Slide 9</vt:lpstr>
      <vt:lpstr>Slide 10</vt:lpstr>
      <vt:lpstr>Overall Observations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gbtclab</dc:creator>
  <cp:lastModifiedBy>gbtclab</cp:lastModifiedBy>
  <cp:revision>32</cp:revision>
  <dcterms:created xsi:type="dcterms:W3CDTF">2011-07-21T18:29:53Z</dcterms:created>
  <dcterms:modified xsi:type="dcterms:W3CDTF">2011-07-22T20:30:54Z</dcterms:modified>
</cp:coreProperties>
</file>