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1" r:id="rId4"/>
    <p:sldId id="269" r:id="rId5"/>
    <p:sldId id="262" r:id="rId6"/>
    <p:sldId id="258" r:id="rId7"/>
    <p:sldId id="259" r:id="rId8"/>
    <p:sldId id="260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D7EA"/>
    <a:srgbClr val="BBCF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>
        <p:scale>
          <a:sx n="106" d="100"/>
          <a:sy n="106" d="100"/>
        </p:scale>
        <p:origin x="24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E779714-7C06-41B5-8334-8C10A4D4B29B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7E99026-E60E-47AA-A291-70533D563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9714-7C06-41B5-8334-8C10A4D4B29B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9026-E60E-47AA-A291-70533D563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9714-7C06-41B5-8334-8C10A4D4B29B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9026-E60E-47AA-A291-70533D563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E779714-7C06-41B5-8334-8C10A4D4B29B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9026-E60E-47AA-A291-70533D563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E779714-7C06-41B5-8334-8C10A4D4B29B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7E99026-E60E-47AA-A291-70533D5632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E779714-7C06-41B5-8334-8C10A4D4B29B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7E99026-E60E-47AA-A291-70533D563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E779714-7C06-41B5-8334-8C10A4D4B29B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7E99026-E60E-47AA-A291-70533D563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9714-7C06-41B5-8334-8C10A4D4B29B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9026-E60E-47AA-A291-70533D563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E779714-7C06-41B5-8334-8C10A4D4B29B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7E99026-E60E-47AA-A291-70533D563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E779714-7C06-41B5-8334-8C10A4D4B29B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7E99026-E60E-47AA-A291-70533D563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E779714-7C06-41B5-8334-8C10A4D4B29B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7E99026-E60E-47AA-A291-70533D563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E779714-7C06-41B5-8334-8C10A4D4B29B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7E99026-E60E-47AA-A291-70533D563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fdsfdfaa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7151"/>
            <a:ext cx="9144000" cy="69723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7772400" cy="1470025"/>
          </a:xfrm>
        </p:spPr>
        <p:txBody>
          <a:bodyPr>
            <a:prstTxWarp prst="textStop">
              <a:avLst/>
            </a:prstTxWarp>
            <a:norm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Pulsars</a:t>
            </a:r>
            <a:endParaRPr lang="en-US" sz="88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>
            <a:prstTxWarp prst="textCanUp">
              <a:avLst/>
            </a:prstTxWarp>
            <a:normAutofit/>
          </a:bodyPr>
          <a:lstStyle/>
          <a:p>
            <a:r>
              <a:rPr lang="en-US" sz="1600" dirty="0" smtClean="0">
                <a:solidFill>
                  <a:srgbClr val="BBCFDB"/>
                </a:solidFill>
              </a:rPr>
              <a:t>Team </a:t>
            </a:r>
            <a:r>
              <a:rPr lang="en-US" sz="1600" dirty="0" err="1" smtClean="0">
                <a:solidFill>
                  <a:srgbClr val="BBCFDB"/>
                </a:solidFill>
              </a:rPr>
              <a:t>Lyne</a:t>
            </a:r>
            <a:endParaRPr lang="en-US" sz="1600" dirty="0">
              <a:solidFill>
                <a:srgbClr val="BBCFD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ack ho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399032"/>
          </a:xfrm>
        </p:spPr>
        <p:txBody>
          <a:bodyPr/>
          <a:lstStyle/>
          <a:p>
            <a:pPr algn="ctr"/>
            <a:r>
              <a:rPr lang="en-US" dirty="0" smtClean="0"/>
              <a:t>J2111+2114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905000"/>
          </a:xfrm>
        </p:spPr>
        <p:txBody>
          <a:bodyPr/>
          <a:lstStyle/>
          <a:p>
            <a:r>
              <a:rPr lang="en-US" dirty="0" smtClean="0"/>
              <a:t>The pulsar we found in one of our data sets has been recently discovered, and therefore not in the catalog.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Pulsar Candidate 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1371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 number one</a:t>
            </a:r>
          </a:p>
          <a:p>
            <a:pPr algn="ctr"/>
            <a:r>
              <a:rPr lang="en-US" dirty="0" smtClean="0"/>
              <a:t>Single Pulse Plot </a:t>
            </a:r>
            <a:endParaRPr lang="en-US" dirty="0"/>
          </a:p>
        </p:txBody>
      </p:sp>
      <p:pic>
        <p:nvPicPr>
          <p:cNvPr id="6" name="Picture 5" descr="1612-13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981200"/>
            <a:ext cx="6324600" cy="47066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2800" y="304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Found in catalog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Pulsar Candidate 2</a:t>
            </a:r>
            <a:br>
              <a:rPr lang="en-US" dirty="0" smtClean="0"/>
            </a:br>
            <a:r>
              <a:rPr lang="en-US" dirty="0" smtClean="0"/>
              <a:t>view with our GBT time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23622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beam was too small to find the pulsar, so we do not have GBT data from Friday.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we had more time…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4038600" cy="41369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Look at J2111+2114 with the GBT with the </a:t>
            </a:r>
            <a:r>
              <a:rPr lang="en-US" i="1" dirty="0" smtClean="0"/>
              <a:t>correct </a:t>
            </a:r>
            <a:r>
              <a:rPr lang="en-US" dirty="0" smtClean="0"/>
              <a:t>declination.</a:t>
            </a:r>
          </a:p>
          <a:p>
            <a:r>
              <a:rPr lang="en-US" dirty="0" smtClean="0"/>
              <a:t>Look at J1742-1610, a known pulsar.</a:t>
            </a:r>
          </a:p>
          <a:p>
            <a:r>
              <a:rPr lang="en-US" dirty="0" smtClean="0"/>
              <a:t>Research a few more known pulsars we found in our data set.</a:t>
            </a:r>
            <a:endParaRPr lang="en-US" dirty="0"/>
          </a:p>
        </p:txBody>
      </p:sp>
      <p:pic>
        <p:nvPicPr>
          <p:cNvPr id="6" name="Picture 5" descr="GB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752600"/>
            <a:ext cx="3656739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that remain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other information does the GBT collect?</a:t>
            </a:r>
          </a:p>
          <a:p>
            <a:r>
              <a:rPr lang="en-US" dirty="0" smtClean="0"/>
              <a:t>Can we ever eliminate all interference from the plots?</a:t>
            </a:r>
          </a:p>
          <a:p>
            <a:r>
              <a:rPr lang="en-US" dirty="0" smtClean="0"/>
              <a:t>How do you determine if a pulsar is in a binary system?</a:t>
            </a:r>
          </a:p>
          <a:p>
            <a:r>
              <a:rPr lang="en-US" dirty="0" smtClean="0"/>
              <a:t>Will we ever discover what the inner core of a pulsar is composed of?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Members of Team </a:t>
            </a:r>
            <a:r>
              <a:rPr lang="en-US" dirty="0" err="1" smtClean="0"/>
              <a:t>Lyne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Tyler Farrell </a:t>
            </a:r>
            <a:r>
              <a:rPr lang="en-US" sz="2600" dirty="0" smtClean="0"/>
              <a:t>- </a:t>
            </a:r>
            <a:r>
              <a:rPr lang="en-US" sz="2600" dirty="0" err="1" smtClean="0"/>
              <a:t>Westosha</a:t>
            </a:r>
            <a:r>
              <a:rPr lang="en-US" sz="2600" dirty="0" smtClean="0"/>
              <a:t> Central High School, WI</a:t>
            </a:r>
          </a:p>
          <a:p>
            <a:r>
              <a:rPr lang="en-US" sz="2800" b="1" dirty="0" smtClean="0"/>
              <a:t>Heather Frank </a:t>
            </a:r>
            <a:r>
              <a:rPr lang="en-US" sz="2600" dirty="0" smtClean="0"/>
              <a:t>- Fort Hill High School, MD</a:t>
            </a:r>
          </a:p>
          <a:p>
            <a:r>
              <a:rPr lang="en-US" sz="2800" b="1" dirty="0" smtClean="0"/>
              <a:t>Annie B. Agee </a:t>
            </a:r>
            <a:r>
              <a:rPr lang="en-US" sz="2600" dirty="0" smtClean="0"/>
              <a:t>- Patrick Henry High School, VA</a:t>
            </a:r>
          </a:p>
          <a:p>
            <a:r>
              <a:rPr lang="en-US" sz="2800" b="1" dirty="0" smtClean="0"/>
              <a:t>Emily Dick </a:t>
            </a:r>
            <a:r>
              <a:rPr lang="en-US" sz="2600" dirty="0" smtClean="0"/>
              <a:t>– Broadway High School, VA</a:t>
            </a:r>
          </a:p>
          <a:p>
            <a:r>
              <a:rPr lang="en-US" sz="2800" b="1" dirty="0" smtClean="0"/>
              <a:t>Trent McDaniel </a:t>
            </a:r>
            <a:r>
              <a:rPr lang="en-US" sz="2600" dirty="0" smtClean="0"/>
              <a:t>– Langley High School, VA</a:t>
            </a:r>
          </a:p>
          <a:p>
            <a:r>
              <a:rPr lang="en-US" sz="2800" b="1" dirty="0" smtClean="0"/>
              <a:t>Caitlin Ahrens </a:t>
            </a:r>
            <a:r>
              <a:rPr lang="en-US" sz="2600" dirty="0" smtClean="0"/>
              <a:t>- WVU (Student Mentor)</a:t>
            </a:r>
            <a:endParaRPr lang="en-US" dirty="0" smtClean="0"/>
          </a:p>
          <a:p>
            <a:r>
              <a:rPr lang="en-US" sz="2800" b="1" dirty="0" smtClean="0"/>
              <a:t>Ethel Perez </a:t>
            </a:r>
            <a:r>
              <a:rPr lang="en-US" dirty="0" smtClean="0"/>
              <a:t>– </a:t>
            </a:r>
            <a:r>
              <a:rPr lang="en-US" sz="2400" dirty="0" smtClean="0"/>
              <a:t>WVU (Student Mentor)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04106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Our one week mission-To boldly go where no team of high school students has gone before.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To sort through 15 data sets of Double Pulse Plots and Single Pulse Plots to identify pulsars.</a:t>
            </a:r>
          </a:p>
          <a:p>
            <a:pPr lvl="1"/>
            <a:r>
              <a:rPr lang="en-US" dirty="0" smtClean="0"/>
              <a:t>Observe our pulsar candidates with the Green Bank Telescope for an hour.</a:t>
            </a:r>
          </a:p>
          <a:p>
            <a:pPr lvl="1"/>
            <a:r>
              <a:rPr lang="en-US" dirty="0" smtClean="0"/>
              <a:t>Organize our data and present it to the group.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WE HAD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Will we find new or already known pulsars?</a:t>
            </a:r>
          </a:p>
          <a:p>
            <a:r>
              <a:rPr lang="en-US" sz="2400" dirty="0" smtClean="0"/>
              <a:t>How does interference affect the signal of pulsars?</a:t>
            </a:r>
          </a:p>
          <a:p>
            <a:r>
              <a:rPr lang="en-US" sz="2400" dirty="0" smtClean="0"/>
              <a:t>Why don’t the Right Ascension, Declination, DMs, and periods match up ?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1747-1313 correc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501" y="3657600"/>
            <a:ext cx="3736899" cy="2788500"/>
          </a:xfrm>
          <a:prstGeom prst="rect">
            <a:avLst/>
          </a:prstGeom>
        </p:spPr>
      </p:pic>
      <p:pic>
        <p:nvPicPr>
          <p:cNvPr id="5" name="Picture 4" descr="1747-1313 T=60.6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657600"/>
            <a:ext cx="3785305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Our team split into two subgroups to sort through our assigned data sets.</a:t>
            </a:r>
          </a:p>
          <a:p>
            <a:r>
              <a:rPr lang="en-US" dirty="0" smtClean="0"/>
              <a:t>We collaborated afterwards to prioritize what we wanted to view with our GBT time.</a:t>
            </a:r>
          </a:p>
          <a:p>
            <a:r>
              <a:rPr lang="en-US" dirty="0" smtClean="0"/>
              <a:t>We found the best time for viewing our high-priority pulsars at the GBT with the program “</a:t>
            </a:r>
            <a:r>
              <a:rPr lang="en-US" dirty="0" err="1" smtClean="0"/>
              <a:t>Cartes</a:t>
            </a:r>
            <a:r>
              <a:rPr lang="en-US" dirty="0" smtClean="0"/>
              <a:t> du </a:t>
            </a:r>
            <a:r>
              <a:rPr lang="en-US" dirty="0" err="1" smtClean="0"/>
              <a:t>Ciel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We viewed our candidates at the Control Room.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wo-worlds-blue-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smtClean="0"/>
              <a:t>Our Findings…</a:t>
            </a:r>
            <a:endParaRPr lang="en-US" sz="8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00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 of Thursday, we believed that we found-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Two previously undiscovered pulsars,</a:t>
            </a:r>
          </a:p>
          <a:p>
            <a:pPr lvl="1"/>
            <a:r>
              <a:rPr lang="en-US" dirty="0" smtClean="0"/>
              <a:t>Four  already discovered pulsars which we have identified,</a:t>
            </a:r>
          </a:p>
          <a:p>
            <a:pPr lvl="1"/>
            <a:r>
              <a:rPr lang="en-US" dirty="0" smtClean="0"/>
              <a:t>Many plots of RFI and noise.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Pulsar Candidate 1</a:t>
            </a:r>
            <a:endParaRPr lang="en-US" dirty="0"/>
          </a:p>
        </p:txBody>
      </p:sp>
      <p:pic>
        <p:nvPicPr>
          <p:cNvPr id="4" name="Content Placeholder 3" descr="MOSTLIKEL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882775"/>
            <a:ext cx="7086600" cy="4572000"/>
          </a:xfrm>
        </p:spPr>
      </p:pic>
      <p:sp>
        <p:nvSpPr>
          <p:cNvPr id="5" name="TextBox 4"/>
          <p:cNvSpPr txBox="1"/>
          <p:nvPr/>
        </p:nvSpPr>
        <p:spPr>
          <a:xfrm>
            <a:off x="2209800" y="12192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Example number one </a:t>
            </a:r>
          </a:p>
          <a:p>
            <a:pPr algn="ctr"/>
            <a:r>
              <a:rPr lang="en-US" b="1" dirty="0" smtClean="0"/>
              <a:t>Double Pulse Plot</a:t>
            </a:r>
          </a:p>
          <a:p>
            <a:pPr algn="ctr"/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304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 in catalog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Pulsar Candidate 1</a:t>
            </a:r>
            <a:endParaRPr lang="en-US" dirty="0"/>
          </a:p>
        </p:txBody>
      </p:sp>
      <p:pic>
        <p:nvPicPr>
          <p:cNvPr id="4" name="Content Placeholder 3" descr="MOSTLIKELY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981200"/>
            <a:ext cx="6934200" cy="4572000"/>
          </a:xfrm>
        </p:spPr>
      </p:pic>
      <p:sp>
        <p:nvSpPr>
          <p:cNvPr id="5" name="TextBox 4"/>
          <p:cNvSpPr txBox="1"/>
          <p:nvPr/>
        </p:nvSpPr>
        <p:spPr>
          <a:xfrm>
            <a:off x="2514600" y="1219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Example number two</a:t>
            </a:r>
          </a:p>
          <a:p>
            <a:pPr algn="ctr"/>
            <a:r>
              <a:rPr lang="en-US" b="1" dirty="0" smtClean="0"/>
              <a:t>Single Pulse Plot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228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 in catalog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Pulsar Candidate 1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viewed with our GBT time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Content Placeholder 3" descr="Wrong Coordinat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828800"/>
            <a:ext cx="5410200" cy="4295473"/>
          </a:xfrm>
        </p:spPr>
      </p:pic>
      <p:sp>
        <p:nvSpPr>
          <p:cNvPr id="5" name="TextBox 4"/>
          <p:cNvSpPr txBox="1"/>
          <p:nvPr/>
        </p:nvSpPr>
        <p:spPr>
          <a:xfrm>
            <a:off x="6172200" y="2362200"/>
            <a:ext cx="2362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wrong declination was used to look at this pulsar; on our list, the declination was supposed to be positive, but somewhere along the line, it was recorded as negative.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302</TotalTime>
  <Words>462</Words>
  <Application>Microsoft Office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Verve</vt:lpstr>
      <vt:lpstr>Pulsars</vt:lpstr>
      <vt:lpstr>Members of Team Lyne</vt:lpstr>
      <vt:lpstr>Our one week mission-To boldly go where no team of high school students has gone before. </vt:lpstr>
      <vt:lpstr>QUESTIONS WE HAD</vt:lpstr>
      <vt:lpstr>HOW</vt:lpstr>
      <vt:lpstr>Our Findings…</vt:lpstr>
      <vt:lpstr>Pulsar Candidate 1</vt:lpstr>
      <vt:lpstr>Pulsar Candidate 1</vt:lpstr>
      <vt:lpstr>Pulsar Candidate 1  viewed with our GBT time</vt:lpstr>
      <vt:lpstr>J2111+2114</vt:lpstr>
      <vt:lpstr>Pulsar Candidate 2</vt:lpstr>
      <vt:lpstr>Pulsar Candidate 2 view with our GBT time</vt:lpstr>
      <vt:lpstr>If we had more time…</vt:lpstr>
      <vt:lpstr>Questions that remain</vt:lpstr>
    </vt:vector>
  </TitlesOfParts>
  <Company>NRAO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Pulsars</dc:title>
  <dc:creator>gbtclab</dc:creator>
  <cp:lastModifiedBy>gbtclab</cp:lastModifiedBy>
  <cp:revision>27</cp:revision>
  <dcterms:created xsi:type="dcterms:W3CDTF">2011-07-21T18:23:29Z</dcterms:created>
  <dcterms:modified xsi:type="dcterms:W3CDTF">2011-07-22T20:40:13Z</dcterms:modified>
</cp:coreProperties>
</file>