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8" r:id="rId4"/>
    <p:sldId id="271" r:id="rId5"/>
    <p:sldId id="263" r:id="rId6"/>
    <p:sldId id="273" r:id="rId7"/>
    <p:sldId id="272" r:id="rId8"/>
    <p:sldId id="274" r:id="rId9"/>
    <p:sldId id="278" r:id="rId10"/>
    <p:sldId id="275" r:id="rId11"/>
    <p:sldId id="264" r:id="rId12"/>
    <p:sldId id="279" r:id="rId13"/>
    <p:sldId id="281" r:id="rId14"/>
    <p:sldId id="282" r:id="rId15"/>
    <p:sldId id="283" r:id="rId16"/>
    <p:sldId id="284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Kepley" initials="AAK" lastIdx="1" clrIdx="0">
    <p:extLst/>
  </p:cmAuthor>
  <p:cmAuthor id="2" name="Amanda Kepley" initials="AAK [2]" lastIdx="1" clrIdx="1">
    <p:extLst/>
  </p:cmAuthor>
  <p:cmAuthor id="3" name="Amanda Kepley" initials="AAK [3]" lastIdx="1" clrIdx="2">
    <p:extLst/>
  </p:cmAuthor>
  <p:cmAuthor id="4" name="Amanda Kepley" initials="AAK [4]" lastIdx="1" clrIdx="3">
    <p:extLst/>
  </p:cmAuthor>
  <p:cmAuthor id="5" name="Amanda Kepley" initials="AAK [5]" lastIdx="1" clrIdx="4">
    <p:extLst/>
  </p:cmAuthor>
  <p:cmAuthor id="6" name="Amanda Kepley" initials="AAK [6]" lastIdx="1" clrIdx="5">
    <p:extLst/>
  </p:cmAuthor>
  <p:cmAuthor id="7" name="Amanda Kepley" initials="AAK [7]" lastIdx="1" clrIdx="6">
    <p:extLst/>
  </p:cmAuthor>
  <p:cmAuthor id="8" name="Amanda Kepley" initials="AAK [8]" lastIdx="1" clrIdx="7">
    <p:extLst/>
  </p:cmAuthor>
  <p:cmAuthor id="9" name="Amanda Kepley" initials="AAK [9]" lastIdx="1" clrIdx="8">
    <p:extLst/>
  </p:cmAuthor>
  <p:cmAuthor id="10" name="Amanda Kepley" initials="AAK [10]" lastIdx="1" clrIdx="9">
    <p:extLst/>
  </p:cmAuthor>
  <p:cmAuthor id="11" name="Amanda Kepley" initials="AAK [11]" lastIdx="1" clrIdx="10">
    <p:extLst/>
  </p:cmAuthor>
  <p:cmAuthor id="12" name="Amanda Kepley" initials="AAK [12]" lastIdx="1" clrIdx="11">
    <p:extLst/>
  </p:cmAuthor>
  <p:cmAuthor id="13" name="Amanda Kepley" initials="AAK [13]" lastIdx="1" clrIdx="1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7"/>
    <p:restoredTop sz="86401"/>
  </p:normalViewPr>
  <p:slideViewPr>
    <p:cSldViewPr snapToGrid="0" snapToObjects="1">
      <p:cViewPr varScale="1">
        <p:scale>
          <a:sx n="109" d="100"/>
          <a:sy n="109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46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7-10-14T09:13:30.669" idx="1">
    <p:pos x="5043" y="2311"/>
    <p:text>add empire publications. might need to email frank for this info or just piece together from ADS.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0" dt="2017-10-14T09:44:45.643" idx="1">
    <p:pos x="10" y="10"/>
    <p:text>Double-check I have all collaborators here.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" dt="2017-10-14T09:53:38.156" idx="1">
    <p:pos x="10" y="10"/>
    <p:text>Can I create a better picture here? I should take a look at the previous semester data and see if I can dig anything up.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3" dt="2017-10-14T10:03:10.010" idx="1">
    <p:pos x="5364" y="230"/>
    <p:text>Need to add in conclusions slide.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B857-478A-C442-BF4A-882DF463B9DE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652FB-3F4C-EA46-9A30-E3B68405E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93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62231-4DBE-9945-B6A5-1FF10A8BB532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75418-F482-6A40-929B-50C2176BF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6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 THIS LIST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75418-F482-6A40-929B-50C2176BFF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~100 to a few hundred</a:t>
            </a:r>
            <a:r>
              <a:rPr lang="en-US" baseline="0" dirty="0" smtClean="0"/>
              <a:t> depending on what you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75418-F482-6A40-929B-50C2176BF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3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most detailed knowledge about this relationship comes from the Milky Way.</a:t>
            </a:r>
          </a:p>
          <a:p>
            <a:endParaRPr lang="en-US" dirty="0" smtClean="0"/>
          </a:p>
          <a:p>
            <a:r>
              <a:rPr lang="en-US" dirty="0" smtClean="0"/>
              <a:t>The Milky Way only represents a narrow range of physical conditions present in galaxies.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75418-F482-6A40-929B-50C2176BFF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4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Milky Way only represents a narrow range of physical conditions present in galaxies.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75418-F482-6A40-929B-50C2176BFF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2AFC-8518-B24E-A288-AE9B16AB5A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5CE2F-D3F3-3A4E-89CE-C88C1521BE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0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</a:t>
            </a:r>
            <a:r>
              <a:rPr lang="en-US" baseline="0" dirty="0" smtClean="0"/>
              <a:t> 10</a:t>
            </a:r>
          </a:p>
          <a:p>
            <a:r>
              <a:rPr lang="en-US" baseline="0" dirty="0" smtClean="0"/>
              <a:t>-- Local Group galaxy</a:t>
            </a:r>
          </a:p>
          <a:p>
            <a:r>
              <a:rPr lang="en-US" baseline="0" dirty="0" smtClean="0"/>
              <a:t>--</a:t>
            </a:r>
            <a:r>
              <a:rPr lang="en-US" dirty="0" smtClean="0"/>
              <a:t>¼</a:t>
            </a:r>
            <a:r>
              <a:rPr lang="en-US" baseline="0" dirty="0" smtClean="0"/>
              <a:t> solar metallicity. Intermediate between LMC and SMC.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75418-F482-6A40-929B-50C2176BFF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7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2AFC-8518-B24E-A288-AE9B16AB5A0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3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2AFC-8518-B24E-A288-AE9B16AB5A0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1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A2F0-C216-3B42-9647-5ADAB11AF7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946" y="64271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Kepley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946" y="64271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Kepley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946" y="64271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Kepley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7390-18AB-8B48-ACDA-C0AA2A5A07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A84F5-60BF-D749-BA57-3BE24F3FC2B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946" y="64271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Kepley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2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7000"/>
          </a:blip>
          <a:srcRect l="36080"/>
          <a:stretch>
            <a:fillRect/>
          </a:stretch>
        </p:blipFill>
        <p:spPr>
          <a:xfrm>
            <a:off x="0" y="0"/>
            <a:ext cx="9144000" cy="9541576"/>
          </a:xfrm>
          <a:prstGeom prst="rect">
            <a:avLst/>
          </a:prstGeom>
          <a:ln w="38100"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64641"/>
            <a:ext cx="6858000" cy="21433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Quantifying the Relationship between Dense Gas and Star Formation in Nearby </a:t>
            </a:r>
            <a:r>
              <a:rPr lang="en-US" b="1" dirty="0">
                <a:latin typeface="+mn-lt"/>
              </a:rPr>
              <a:t>G</a:t>
            </a:r>
            <a:r>
              <a:rPr lang="en-US" b="1" dirty="0" smtClean="0">
                <a:latin typeface="+mn-lt"/>
              </a:rPr>
              <a:t>alaxies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63779"/>
            <a:ext cx="6858000" cy="1723588"/>
          </a:xfrm>
        </p:spPr>
        <p:txBody>
          <a:bodyPr>
            <a:noAutofit/>
          </a:bodyPr>
          <a:lstStyle/>
          <a:p>
            <a:r>
              <a:rPr lang="en-US" sz="2400" dirty="0" smtClean="0"/>
              <a:t>Amanda Kepley</a:t>
            </a:r>
          </a:p>
          <a:p>
            <a:r>
              <a:rPr lang="en-US" sz="2400" dirty="0" smtClean="0"/>
              <a:t>Assistant Scientist</a:t>
            </a:r>
          </a:p>
          <a:p>
            <a:r>
              <a:rPr lang="en-US" sz="2400" dirty="0" smtClean="0"/>
              <a:t>North American ALMA Science Center</a:t>
            </a:r>
          </a:p>
          <a:p>
            <a:r>
              <a:rPr lang="en-US" sz="2400" dirty="0" smtClean="0"/>
              <a:t>National Radio Astronomy Observatory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39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94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Argus significantly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increases the mapping speed of the GBT at 4mm.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AutoShape 2" descr="data:image/jpeg;base64,/9j/4AAQSkZJRgABAQAASABIAAD/4QPMRXhpZgAATU0AKgAAAAgACgEPAAIAAAAESFRDAAEQAAIAAAALAAAAhgESAAMAAAABAAEAAAEaAAUAAAABAAAAkgEbAAUAAAABAAAAmgEoAAMAAAABAAIAAAExAAIAAAAWAAAAogEyAAIAAAAUAAAAuIdpAAQAAAABAAAAzIglAAQAAAABAAADAgAAAABIVEMgT25lIE05AAAAAABIAAAAAQAAAEgAAAABMy4xMC40OS1wZXJmLWdlYTYxZDAzADIwMTU6MDg6MDkgMTU6MTc6MzgAACSCmgAFAAAAAQAAAoKCnQAFAAAAAQAAAoqIIgADAAAAAQAAAACIJwADAAAAAQCgAACQAAAHAAAABDAyMjCQAwACAAAAFAAAApKQBAACAAAAFAAAAqaRAQAHAAAABAECAwCRAgAFAAAAAQAAArqSAQAKAAAAAQAAAsKSAgAFAAAAAQAAAsqSAwAKAAAAAQAAAtKSBAAKAAAAAQAAAtqSBwADAAAAAQACAACSCAADAAAAAQAAAACSCQADAAAAAQAAAACSCgAFAAAAAQAAAuKSkAACAAAABwAAAuqSkQACAAAABDE0MwCSkgACAAAABwAAAvKgAAAHAAAABDAxMDCgAQADAAAAAQABAACgAgAEAAAAAQAAAWigAwAEAAAAAQAAAoCiFwADAAAAAQABAACjAQAHAAAAAQEAAACkAQADAAAAAQAAAACkAgADAAAAAQAAAACkAwADAAAAAQAAAACkBAAFAAAAAQAAAvqkBQADAAAAAQAFAACkBgADAAAAAQAAAACkBwADAAAAAQAAAACkCAADAAAAAQAAAACkCQADAAAAAQAAAACkCgADAAAAAQACAAAAAAAAAAAAAQAAAB4AAAALAAAABTIwMTU6MDg6MDkgMTU6MTc6MzgAMjAxNTowODowOSAxNToxNzozOAAAAAAEAAAAAQAACZUAAAH0AAAA4wAAAGQAAAAHAAAABAAAAAAAAAABAAAB2QAAAGQ4NjcyNzcAADg2NzI3NwAAAAAAAAAAAAEACAABAAIAAAACTgAAAAACAAUAAAADAAADaAADAAIAAAACVwAAAAAEAAUAAAADAAADgAAFAAEAAAABAAAAAAAGAAUAAAABAAADmAAHAAUAAAADAAADoAAdAAIAAAALAAADuAAAAAAAAAAlAAAAAQAAABkAAAABAAAQ7AAAAGQAAAB6AAAAAQAAAAoAAAABAAAIeAAAAGQAAAAAAAAAAQAAABYAAAABAAAAEQAAAAEAAAAKAAAAATIwMTU6MDg6MDkAAP/hCh1odHRwOi8vbnMuYWRvYmUuY29tL3hhcC8xLjAvADw/eHBhY2tldCBiZWdpbj0i77u/IiBpZD0iVzVNME1wQ2VoaUh6cmVTek5UY3prYzlkIj8+IDx4OnhtcG1ldGEgeG1sbnM6eD0iYWRvYmU6bnM6bWV0YS8iIHg6eG1wdGs9IlhNUCBDb3JlIDUuNC4wIj4gPHJkZjpSREYgeG1sbnM6cmRmPSJodHRwOi8vd3d3LnczLm9yZy8xOTk5LzAyLzIyLXJkZi1zeW50YXgtbnMjIj4gPHJkZjpEZXNjcmlwdGlvbiByZGY6YWJvdXQ9IiIgeG1sbnM6eG1wPSJodHRwOi8vbnMuYWRvYmUuY29tL3hhcC8xLjAvIiB4bWxuczpwaG90b3Nob3A9Imh0dHA6Ly9ucy5hZG9iZS5jb20vcGhvdG9zaG9wLzEuMC8iIHhtcDpDcmVhdGVEYXRlPSIyMDE1LTA4LTA5VDE1OjE3OjM4IiB4bXA6TW9kaWZ5RGF0ZT0iMjAxNS0wOC0wOVQxNToxNzozOCIgeG1wOkNyZWF0b3JUb29sPSIzLjEwLjQ5LXBlcmYtZ2VhNjFkMDMiIHBob3Rvc2hvcDpEYXRlQ3JlYXRlZD0iMjAxNS0wOC0wOVQxNToxNzozOCIv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4A/+0AeFBob3Rvc2hvcCAzLjAAOEJJTQQEAAAAAAA/HAFaAAMbJUccAgAAAgACHAI/AAYxNTE3MzgcAj4ACDIwMTUwODA5HAI3AAgyMDE1MDgwORwCPAAGMTUxNzM4ADhCSU0EJQAAAAAAEC2acewpinrdDG+bp2aW2V7/wAARCAKA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sAQwACAgICAgIDAgIDBQMDAwUGBQUFBQYIBgYGBgYICggICAgICAoKCgoKCgoKDAwMDAwMDg4ODg4PDw8PDw8PDw8P/9sAQwECAwMEBAQHBAQHEAsJCxAQEBAQEBAQEBAQEBAQEBAQEBAQEBAQEBAQEBAQEBAQEBAQEBAQEBAQEBAQEBAQEBAQ/90ABAAX/9oADAMBAAIRAxEAPwD8h1f7Np8ka/NNM4+f6D5ufxqoXJPPJ707DLEkP8KZwPr1/OkTAOcZ/nmupo6tWxyrsAlkU+WP4scVWvXtpox5R+fP516pL4z0Cb4aT+FbrSd2pqipb3CjG39/5rOfUlTt+leM2unzAGcgnaMqB1JrNStugkrbFWGL5zs4PNdAB0bseaNK0mZ583dvOIhktsQkn0A4r3f4cfC638X+AvG2rzQTpqnh60jvLVdpAeMEh8jHJ6VyV8XChHmqbXS+92X4slXPDlcjAYbhT4zAWzuKEZ4NWxpOrSE+XYzuO2I2/wAKd/wi+uzkbdNuCQO0bf4V38yRfKyqoXLGSMbS20t7etE8cNpC8VmPMaRvvEcbR0/WtmDwd4twVj0u5OemYzU//Cv/ABvLjdptwR3+Q0+eNtxcrepxqHyz5k372XPAHQVONzBA4y3JP4nNdinw08bKDs0Wck98cmtjTvhP8QL+4jt10p4S/G6TgDvyaj2kd7jUGz0P9mex1i1+Knh/X4LdzZGeS1klA+UGaIoQT9GGfrXunijw7bal8evsU7NBJcWTyQyocNHJC4IdT7ZqL4BeB/HvgvWYYddu4bXRfOFxKoG5yVAyq88b9oBPpXf+KdIvLv4vaX4u0+LfZwQXMUjd/wB5jH8q+fxFXmruUX0sehCNo2Ppzwb4kumm/wCES8YYh1u1AKP0ju4h0lj9/wC8Oxr1mOPa24nINeI+Jbvwl4s0qCC9mktb21w9vcxAiWCQAcqfT1HQ1znhT4peMNPuG0rxRYpewQNsS9hODKg6MUPQ46iuHkT1RfMesfEf4jQ/DjQhrUtj9vUyxRbA20jzC3Of+A14xoP7SrXd/qVzc6M72w2NDEjqGRQo3kknnJ5rpfjrBH4i8M2+i22Q939nukYjjapbr/31Xzn4Z8I3+j30c92FkixtkA/iQ8GvosFSwfs/3+55OLlX3o3P0x+AXxPtfiX4d1KWzsZNPGkXSwMsjBtxlQuCME8cV71uYY5Ffm18HPFlx8MYdbtFR5IdTuIZk2gHAijZOfzr2b/hfd51W3kP1UVx1alKM2qb06FQpVJRvLc+qdWkbYp3AYJz3rM1bfJ4ez1xMh/nXzFcfHa+mUBrJzj6Cq7/AB01N7T7K+ml49wYgsByOnIFcsqqasaxoyTPd+oHbNXEG1SD17Gvm5/jXqI4TSAPq/8A9aq8nxu17tpkQ+rGuZNHRys+pYsEA+npVpEXB7Yr5KHxx8TofksIF/FqxtY+MXjnUoPKtZYtPJH3oly3/j1O6JcGfXd5pTm4OoaZIILsgBt3+rlA6CQfyYcj3qm1/wCfLFIIzbatagsIWIHnR/xojdGBHII6EAnvXxwmueLvFHhTWdK1bXLovHGJYZ4XEMqsrcjK9QRXkFnpmr2jo6+I9Tk2MHUSXjMAw7jPT8MU2lbc1h/eP1ZtbiC7torqA7o5VDKcYyD7fzHbpWmvTaMAYr85dO+JnxD0SxFlpmujykZmAnjWU5Y7jz15OT+NTN8bPib5gW51MiPu8CKQPqMZrDmuP6u3rFnoXj25svhv+2L4P8Y38gtdM8Y+H73TrmQ8IJbJt6Mx92dB+Fa3xC+Neo+IBJpHhRnsdOOQ0/3Z5h/s/wBxT6/ePtXGa5qVx4m8PLq2tXq6tcWgiEEjgFohK3zheON20Zx6V45d+JdDtdTi0e4voY76flIWcB2z6CuqpJyS02RlyW3Nzao6dP8AGonOOgxQ0oAyTWDaeJNG1C9n02zvYZrq2/1kSuCy/UVypNlLRkuq6TaavZT6feqHguUZHU91YYNcx4I8A+Hfh5DcPo6OzyndI0jZYqnIXIAwK6q81C2sLeS7u5FhhhUlmY4AUeprEXX9O1bQbrUdKuUuofJmw6HIyEPHsa2jKVuTo2JnYt/wVA1DT1NnZ+A7dhbARB3v35EfyA4EXfFZUv8AwVI8ZnLWvgvTox/tXUr/APsgr8rotD1m6IZbSQM+Dzx169a6nS/hz4h1CQRlIoQ3eRwMV9UsJQW8fxZ57nK5+w3gn9vTxz4suRpx0SytZ0tY7l2CSFB5hwFBLZPGOa7qP9sXxfP4iXwupskv3gNxsWByAgOMli5GeeBXyP8AD/wzMILLw5bSRJcxW6wmYDKkxLjd6lc8ivVvDfwC1U6iNa1rxUzXxj8kvbWkaHy87toL5OM1+e8tXESnKk+WK0Xr9x9CvZU7c2rPpGH9or4jTYxcW6f7sI/qTWR4s/ah8beENFfXdX1Hbbq6RgRQRliznAABFQ6b8KdFs8NdarfXRXn5pVQH8FWuyt/BvguaAWmoWEd7HuDbbj94Mqcg89x2rlp5fjXNOpV93rr/AMAqWIoW92Jm3fxy+JqaVPf2uqSSyJC0scaJGrOwXcAML1PSvk34l/ti/tD6Z4L8OaqmuXGhanqcs5ljEUWfKQYX5ZEbHPfr+dfUfxM1DTtMfSdP0yOKETM5faoBCqBgfma/Nr9rG+kvfEWiWNurSrb2sjttBI3SOPTPYV05Qq0cesLVfMt769np23YsQqcqHtIoWX9tP9pSfJk+IOoE56J5Sf8AoMYqv/w2X+0f/wBD/qf/AH8T/wCJr5aWz1BgQLaX/vhv8KT+z7//AJ9Zf++G/wAK/WFRpdkfMvm7H//QST4X/DaAHbpFqMf9Mx/hXn/iz/hU/g+3e4v7S0j2g4XYu4/hXiMnjz44+N4/K0yyXS4HGDI42nH40yw+B97qF0mpeLdSbUbkncUY/Jn0x6V5Cp8mtWf3O57N7vQ5nULy/wDi3fHRPBeiRWGmsdsl2Y8DaD2I/lX0z8P/AIIeEPCliEmiW+uZAC8kq5OfQD0q7o+iajpVqlrpzxW8KKAFRQAOK2/s/iQgBtQ49lxXPVruXux0RSijrofCvhuIFI7GLj/YFepfDvRtHE+o6ZHbIiX1pJGwCgbhjODXz+lpr5+Y6g30Feh+Bl1Ww17S71ruRv3yh1PRlbgg18fnidTBVYLe116rVfkJozToWiQZj+yICvy/dA5FIumaSvItkGPYVgeKPD2oQ+I9TtjczgR3EmAM4GTn+tYJ8PXxPM85H1NfQ0KiqU4zT3SZotjvPI01R/qVH5U0/wBmj+BB+IrhD4YuGyWM5H1NI3hSRjuKSde7GujkVyWjtmm01ecRjH+0Kha90lBy0X/fQrj/APhEXPHksfq9H/CH9/I6erVryruB076tpCj/AFkII/2qhOu6OMjzovfmud/4Q3P/ACxUD607/hD8dY46b5RK5sHxLoqcGePPpimL4l0jcB5ykewrKPhMdP3a/hViDwsobBK9OwqUkM7vxl4q0o6L4evhMGR7dowQuc7Wrz0+MdMHIZ2x6JXb6/4WVfCmgqJMhZLgZ2/Q4xXHp4YQHBYn/gNXUUbhFaEI8Z2QGVWUnthKf/wmUH8MMzf8Bx/OtBfDMfQljn2FWl8M2+OjnHJ5FZ2iVcwH8YnGUtZiPfA5qtJ4xnA2pYyEn1YV1x8NWoByhx/vUh8N6fyXUcc8vVaBY4d/F18cBbE493qnJ4q1JjxZgfVzXoB0HTF6qn4tULaTpSn5hD+OaNOw7Hnp8TauxwLSP8WNJ/b2tOVXyolJ+teg/Y9JX/nkPoKjaPSU+Ysigf7IFK67DSKnhbWdbaDWbRhGF+wyspC/xDGMnNcAdR8RuRh0Xjsg9K988NT6adP1YowYrbN0UE8kCuaW2ZwPKtp3x/djP9BVN6LQlR1Z5P8AafErHH2k+nCD/CuY8St8SIrYt4euJ3mPQJGCf5V9EJo+rT8Q6XdyZ9Im/wAK1LTwr4uaZTF4fvWAwcGNqITcXe1y2jxv4TR/FWz8J61P498/c91E0cU6BSyEdUxgA5H0P618heLINf1P4syRWkUhvZLwGGTBOUJG057Bf0xX6d+Jr+SxsTpOq2Fxpt0piO2dGUMuDg5OR2P5V5dNb21rqCXnlri4Ox2IGVc9CD1AboffFdccRyScktxqPOrPdEupNcNp8yWxzMYmAP8At7eP1r41+DNn4jf4jvdSWz28Nur/AGsspA3Dggk92avtkouMY4qDy1VjtAGfQY5rlp13CEoW3OeUbnkfxk/tKTwVcHT4WuNsiNLGoJzGM54HvgmuD+EFvrWm/DzW73VFeKF0Y26yDBVEDEkD0JavpRkjxkY/GuR8dXCWfg3V5cDi3cD0yelb0quipJdTOS6nyMusWy8YJwOoXNOHiFFYKI5Oo5CkdTWaPEF7a/NbMsJBHRQPfv1qKXxFqaybBcDa7MpGAe/PHvX1vLdbHB1ufVvg74q2Wlaktzp9s1yIItg3nYDkY9zXrMfx98RlsW1rBCPU7mx+or4n8IsQJ27AgV6daTHdhO1eFDCUqK5IbHXKcpvmZ9HP8YvGl4AReiIN2RFH1pkXjXxFdyFrjUJpAV6bzxmvGrW4546/yrqrGUdTjOODVKCQI+qNFubSPwHBLqga4lvZncLjJO07Rk5yAMV8b/ES9S48RXIXChCFwBnGO1fSuo6za2Gj2GlSSszW0EQ8tBxucBjk+uWr498Q3Yu9avLhv4pXIX05NKjG82y3sZZuYwPlG4/zpv2tv+eVM+0BVA2LheeaT7cvon616Wpgz//R9JTwdpEA2iGPH1qyvh/TIs7I4ga9MHw5gZRvv5m9cYpT8NdKKgyXEzf8CxXxKqLqe8keYnTrFOgjH4VXe1sUOd6AfSvVv+Fc6APviRj7uamX4e+G15NuSR6kmq50M8dZbBDkyr+lbGiXOnLqlq3nqCJF5JHHNepJ4F8MpgfY1Ye/NQN8PfDTXBuFt9jHHQnHFcuJTqU5QXVNEtGD8VNNsdI1n+0GmG2/JIC+qgZOfevIH1jRvM8vzMsO2efyruvip8UtC+HE1npuo6Lea1LJEXQxRNIqgcBS2Op/lX56xfGc/EX40RTSaL/YcElo1tHGW2bZI2L+Y2e5HBH0oybBYihgoUq7u4q115bfgN6H2PLr2jIwUsfm4A7k9cCpbLUrbU136bA9yvqgLDjjtXimu6vf6BqPhnUL9EvdPTU7fzGhAMmyQNGVKjrnPvXY/Bj4yeHvB/h9La+QzTG7ubd4+PMjDTEqWB54HFfRRot0+ZEOep6UltqMv3NKmb/gJqwNH8QyD91o0v5da+ptMu7LVLGDULFxJBOoZWHQg1qqtcXOVdHyUPDni09NHKj3xXnXjbxJceArFtR8RWn2eFMZIGepxX3lcL8hr4Y/a5sGufAeq7R8whbH1HNOErzSfVjSLFi+samLZraJFS7R3RiQBhNuf/QhUUkevHU3063WOR1ySwYbcAZOPwr0n4OJZ6z4JsLm6jWX93GVJ7Bo1z+deqx+HtGViy2cfPQhaoGjzCLwp4l1/Q9PspJUtWtXkfceQ6yYxj6Yp8fwn1ZiC+pqPoveva4YkjUKihVQcD6VOuQAW6CtHrqyL2PHY/hFMSRNqz8f3UrRj+D1lnEupzsPYAV66gyMk1aGB93pVJCueUxfBrw+B+9u7mT/AIFirq/B7wmqZKzSHGcGQ816kmMZPXNWoo8r1qrE8zueY6Z8J/B39n2322xLXW0mXLnG4seB7AYrfg+F/gePJGlxuf8AaJP9a7VVG4c47VcjyX9Ofzqkgu9jnLfwD4NgG5NIt+PVM/zrLm+E3g+88RJr01lGVWPZ9n2ARk9NxFeip2znn2qyNxOAMCqsTzMw9M8G+F9Ik8zTNLggbplUHeurSC1jC+XEij2Uf4VFGcKfarK7SACMGk2K7J49oPC4B9KuCVccnbx61UX5AcdK+Qv2uNQ1C003wxHpd7NYyvPdMXhkaMlVSPg7SM8nj0qbXEfUl1HpOoalqFpqqw3EMtvbxtHLtZWB8zjBr8jfij4tsfAXxk8ZfDvUIvL0WwuEe1mU7jFbzqHjLZ/utnB7YFc/e3fifUXWW51u6eRcYdpXL4X7vzFieM8Vxfh7QbHW/i5qNr4mkfUGv9LSXfcSM7OYn2tljychq6qdKLT5jRTcXc+gdG1aDVbJbiGRXZTscqcjcO49iOR7GrzOvb/OK+edGfWPB+u6l4Ts48xaLICkpyfPtJwXg3di0YDKSOe1en6V4z0fV7NLgSiI91br+GOoriqUnF6bHS4uWsTA+KHjy48G6THLp0aS3lwWCCU4QKgyx9zyMAVwmv8Ajk+IPgne+JrmLy3cpDIifdL7wPlzzggiux8c+DNG+JdhDai+8qS1cukkeGI3DDAqcdcCue8a+ALa2+F8fgfS7lbZGngAlmzhmD7mLY7sRXZTdJKD631OWcJJ2PiWXxJlsxwnGc/M3pU8PiG9u9QiIRV3ELgc8E89a9BX4L3MgzFrFlJtyOHIJx9RVmz+DGuWlytwt1bOq56SjNfRKvF7s4PZyudp4Qcy2Uj9y2Pyr02z3Ng5xn9K9C+DPwSt9Y8LRahrNw8UzzSApEQRhcAfN3r6Q0r4D+DYQPPaaTv8z4H6AV59Ssm9DXY+UrNSOvUd67PS4TLNFGOsrKn/AH2cV9YWfwx+GdiQZ44QQcfvZsfzYV0M9n8K9Bsppw2nRyQxs65eMtlQSMc5zXPKpboXHVnzJqepH7Rd3IJ++zg/Thfyr5jnaS5nkmxnexPPvzXb6J/aUXiu5NzE1zo0Onz3bTvISnmgNtUDOCc4+XB9a+MYNJ8T6u5kWxvbgPk5VHb347frVYCSqufS1vxOutHkSSPoWWSKBSJpYo8Z+86j+Zql9vtP+fy3/wC/qf414rB4D8bT8R6Jc494yP51Z/4Vx45/6As/5CvdUKfWSOBt9j//0vuaI5QZ7cU5s4psWPm+tOLdcV+epnudSDae/emgHNWMA80wDBrVDIduKeF9elP25HNLiruDK8lpb3BHnRrIV6bgDXzj8avhx4akfRvFNrosEt5ZTyodqhdwmTHOOvTivoTU9XstItzc3cgVV7ZGa8Z8d/EPTJLCCNnTypMTR85Y7cj8K2i5LWIj4y+Lmj23h7w5BrEETWctnfW0hCOdqhZQS2D6Amvn7VtLvdRvtbu7KRhK1400LbcF1Yg5yOK+lf2ifN1Hwvd+ST9nurMTKv1UNmvE/Bmta3d6PbyXWnBrcxoUkVsllI64r6HC1JKlcwktT6P/AGefjpr/AILki8K/Ea2dtJuDiC/jBdYn9JABwD6//Xr9JbeaC6gjuLdxJFKoZWHQqRwa/KuXxDDatBaPGYo1hi4K8ZaNS36k5r1Dw/8AF7WNMhjt7K9IiiXCpu4AHYA+lcVaCk+aKsUmfoFOBtr5F/aXsEuvB1+rHgxSD6/Kasad8d9UKhbtUlHuMH9K474jeJB4+sfs0ZEAwQy5yCSMVyqnJSTNotHN/B74ix+EfhHaS3VlNPfW+m2t2sO0qZIyRCWQnqobrXefCz4uS/FDWFvrzUk8P6XpMkn9oRSJgNgDYizHjcSee+BXg/gPwb8Sp77SNI1/Uom0u0006PHM2NsNq5JI99p+YE967O/8Ny/DvQtQh0aJdai1HF/cMFAVLksUKBSeyknI9q9qFKnzabs6fccbp6n21b+JvDviC4lXw45lgtVWMttIBPqM9frWgpG3DfnXxN8JfjXrOr+N2sdbs/IsbtJP3u3y1ieJS5z2I4I+tfQtl8XPBd9pkuqabc/ao4yuACNzgsykqCegZcGsqmHqRqctjhnUprZnryEA4A6/lVjK7eOK4vwj4ot/FdjLfQxmIRSbMEgngdePWu0DKGIxXK04uzC99SyjArn6c1dR/QYqtCgOSemOlWwVA65z61VyCZT2PTNWlPzD0qtzwSPxqVCo/GgLGghOM9BVgOAfmqqhUJ81TD74xxTuIuRHcOmM1aVecmqSlgME96sK2ABnNQBcUBgMda+Jf2xZJ3fwtBbgMyfa3OTjgiMf0r7UXg9a+Jv2yI4ZrTwyZrg2yQtdO7g7TgiMDLdQKuHxDR8YpcXEdikL22Jo3kZnDZ3h9u0Y7bcH868qM19p/wAUdN1fUZDDBPaXEUJHJG0q2335Fdld6Xq1lfpL/aUi2AUtIWwduCOBnqT2rO0az8O+L/jB4U0v4lXDaP4bnNwpfd5TxoIWZWLEHBLADBHevQglqJ6s9k8IyW/jufUbmWNYmjaOISAAl/kY8gdMHHHua634aeCdK1Pw7NdX+kR2c8dnJPhSQV5XGOTjO7IPaur0Twv8MPCqyx/C7UrnUrB2Mk8lyhUrKhQYQlV3LtbqPzrtvCMK2fh/Vdo4TTFX/vpF/wAK5HboXd3Pma+8JQT+JIEtLe6jnaLcJFlwmCB1wOT8w4NeW+JI7u41tFFnOBbokcy+adrFwSZEDcD5WB/TtX2Xp8aAEnGUXIPf5Hh/pXk3iz4O+LvE0lz4n0yCKew+zRS4e4WE7Y41U4DldxJBwFznB+lTBq9mbOppys+X4vDMsTPFdX9uFVjtb+IrnglR0JFWbLQ9PvELWeoC5+Yp+5jJ+YcEZ9e1e0xfs7/F5LlriLwldk3cSzQIoVyYQMZ4J57kdQCMgZrhtY0XxP4BulsNbsZPD96TviSWMxPndguM9cEHn1zXf7TTRkU6blKyLt9pfjvw3oUa6dqN2dPVcbYSVWJ3OcOB9088c8159LfeNZAz3WpXmxckjzn6KCxP3ugAJPtX6AfCiPwj4w+HWr3+uywwmeH7HqEgISNfLU+XKR0DH72TySMDA4r4l1TwMmrrNZm++0W28qGDkb1BIB45+YdR71NKe/MROSbujj7n7fdxW8dxNNJ5MjOC7luSAMnJPSu6svDMnifRbrV4UX+0dIWMygKA0kD8K+MdQeM96tQ+DNRcbVnBI4HTtXZ+APB+o+GPEL6nd3T3MV4BFKsrZCxAYVU44VTyB25rZtW06EnlNsupKwRJGVSRkYFej6fq3jO5sYtJtdRmtYU4VogFYDOSOhqfWfhnceKYn08Xn2BGmWXMak8K2do+YcV7LpXh+WBt2VbvjpWc5R7Fm34T8H+HLrRIE1m0+2XnJad5GErZ/vEYH6V0f/CvfBH/AED/APyM/wDjXKeHPD/irT/Gesa5qGofaNKvYYEtrMMcQPHnecEY5z1HJ716Tvm/55f+PVwydmVZn//T+4onAbBPb+VNe6tgcGQAivnr4r/F8eBtPMunwi8umSUqhOBlF3c/UdK+Rrr9qjXtcQw2+y3mm+VFRCzZPTGOSa+FpYarUXNFaHuvRn6cnULIHBlGfrSHVbBeDKMnpX5tWXxn+INzHC50u5kuYwcbbdipYY2579c5Fctpn7Q3iu4udQS/aWW5t3MRiCCLy5E4ZSDzXQsLUsD0P1KfVrBWwZAKoa7rkejWX2jb5k0jCOGMEZeRugH8z7V+aegfG3xR46+Jdn4Z0C1kWa+RB5cr/uo9u3zZSR0GEyfTmvoHxrp3xJ1ia0tfCekvqGmWaAW8s0pR5HY/NJ3+8Tx6CqlQcGlJiPpGLTtMkRrnxBLFcXMo+YMwKJn+FR/XvXK+MtJ8E3/h3U7aEWqXMls6RMpG4NjjGK/O3V/GfigxyvPIlpLA8kMkWWYh4mKsDnHQiua8B+PNS8R65cwX940Ys1Z1CDG9kYYGc9DmuhYaSi5X2HG7korqfS3xW0cy+E7O3Ubv9GMH5LivjLwlrmt6Xbafp9s2YDEV2MOjRkgj9K/RO/SHxB4WtbjZlmQMykY2O65K/wDAScV8leH/AAdZm+sIblCBb63NbSe6XiCSIfqa68FVUqbv6lYmlKjUlSnum1prt5nX/CeDW/ivqkWhRWAhmtY286Zv9WqqTgn+Vezav8CPFNhkvYJdIP4oj/k163+z5o+meGLnxjokEASSy1KNBKfvPDNbxzLz7M7D8K+mVYHkdK5qtVxm0jBao/Nn/hW3iFFkktrG9iERIYpG7quMZzgHHBFYzabr1oxCSrIU6h12n86/ZP4HeI4Y77xppEiCT+z47S8CcZYSJIjY/wC/Q/SvSdU+Gnwy+J2lJqusaBbu90mPN2BZVAbHDLjnjrXo0qblBSRzynyysz8OZda1eysbRZLd2AVy3ltuAO8gcd81LF4zjiHlXTGLsRIpXiun07RdQ1H4i+Nfh7Lst5fCes3VjGTzviTDoT74anDw3qNyXRLcTBD04OfwNZ8rcmktjoUXa6MmLU9HvU2mKNwc/dx368D1rH07wz4P0+4lubC2+yyyqyHaxwAxDHA6dRTrjRdEa4ktbm3WK5Q/MFJRh+VVH8PMg/0G/mhz0DESD9aq8k97EWT3PcPhlrtn4QivbaSZriK5lWbc5A2YG3H417dbfEfwvO4R7jYTxkjj86+HTBrtnZ3ALRXRzFjGUJ+bkHNYTeIL+2JNzazwhSVJUb1yPpWTTbuWfpVYeJ9Cvfltr2I8f3gDXQxzRyDMRDAdwa/LSPxuQx23YDDs/B/Wt6z+JviHT8Na3TqP+mchHH6ip5WCR+nobd1NSJgMFHI61+eumftDeJ7FgtxM0g9HRX/UYNekaT+02sjIL62hk4wdjmM/k4qQaPssdD9atZPIAOcda+ftK+P3hK5Rftcc1uT1O0Ov5qT/ACr0PTfid4H1TaINXhBP8MjbD+TYqbktHpMZZlwRUyE4yeKyrTULO6CNazpIrDgqwYfoa01kBwQQPrTWpDLBIJr4q/a1jhvbnQLG4XfG8U+V9iwH9K+1UAYfKy59DxzXwH+1zq7trWnW1vGyy2lpPkkcElsAg9xk9fatEmmCfY+CPFniD+2r19Ps5Hjs7KTblODJKv3sewPFek/s9WkXir9onwVb+IIk1CEPeSPHModSI7chcg8HBxXjtnYJb2n2uUbUG4jfxwpIJOe7HJr6H/ZquNN0P4rv43uT5tn4Z0DUL51Xq0kpSKGNf9qRvkUdyRXq2UabSJe9z6/+JuvaTq/ifXdO0WCOCDw1BLZN5ahFaVI4Z3A24HymTafcGsbTFMPhrX5emy2tU/MOP6VBq/hu98LaCtlrBzq97p1zfag3re6gzXEv5M20ewFW1zH4O1zHV/syfk7/AONeY3poaHMRfLBcMOPlm/UBh/6BXpOi/C/xVp+jjxK6S+JdClktr1NKMhjEboFVnUZ+bbsz65PAHJrzBZP9Du5AeAoP/fQmU/0r6b/Z2vdRuZfEcNxdSS21pNBHFGzEqm5pWO0dsjFY2uaKbjqjq4fiP4WddPfQZ7xr4KY00+eNjNHG/wArP83Rl2gDcx3HAxXzF+2R4OvfEPhPRfFwu0sF0e8WIJGhdnhkVmaJpTwzkhmJUYHQEk8ffOoaDoeqRyQ6hZQzCQhmygBypyDkYOQRnNfI/wC2nq1nZ+AtE05pkjEuoB8FgPljhcfzYVtTb5kRzK/unwDo+h67rJuPCGizxSHU7M3EcYlDW0rmFZIN5Hy8BsHPKnI6ivd/gT4V8NXfg3w7E1pBeXt/qSwXshjBQ3UUhSYRlhny8pgdj1714p8KvFnhbQ/FP2y7vIo4YLeTATnlj0AXvX1L4Q+JGh6t4q0e40a1kaz025W5kyqQqQuR8oJ5JLZ6DNdU27WMz7o1L4V/CucE3XhiwYn+5GY//RZWvEviL8KfhppXhTWtX0vSjp81pblo3hmk4csFU4csOCelenr8VvC2ptlJJI8/31A/kxrO17WtM1fRbi3tZBcfaGjUoFJyu7J4YYxxXM5WRmm72PMvgV+zz4b8W/D9PEfijU7+S9up5RG0TpGgiTCgbChycg85r0W4/Zk0GJidP8RXcPoHt4pAP/Hlr3bwrc6NYeGdO02ynt4/JgQGON1GGx83APXPWr0km47g1c6k27mrk1sfMNx+zzqsOTZ+IbdwvP76B1/9AJqh/wAKJ8R/9BzTf+/c/wDhX0zq7vDot9cI+x1hfaTyAxBAP514T/auvf8AQQT/AL9//Xrp0Gpy7n//1OO+J8T3eki4lJdkmG49eJQYzn86+MfhXfroXxK8PXF1B9rFpqMcbRcDexYxAHPH3iK+7/G1g1zoupWqj5xG5H1T5v6V+d2szTaP4tuby0+WSC4S6iPo2RKp/wC+q8XLvepSge9WVnc/b2xl8RnZJH4bhiUf9NF/oK/KbxjpN54O+K3jHS/EJze3F9LcMRygE/7xQD3wrAH6V+qHhSHUL/w3pur6l40YJd20cxC+Ug+dQ3fnvXkGsfDLwTc/EXV/GOpEeIPtcVmLaWVwyNdpuEgbHGFAUn2+tcsOWlGRhGTk9T5m0aDQ/gfocHii9i3+J/F3lQxxv96208uGcY/hMo5b22j1r64l/aa8H29pLc6fYTSR2y5xwnC9gDXJ/GjwX4Fu/AWva7cMl7r9tZvLFNgsVeIhztA4AwuPYV6R4Z+DXw01LQNM1kaehS9tYZxljjEiBvX3rmnOMkpyRq7bH5seIb618ZXWt+JtPjNrHfX806W7ffVZTnB/U15n4btZtH8V7pEKRzkqD05Kk/0r6S+N2gWXhH4na9o2jqI7CSO1uokjxtQSR8gY9xXzhdrJD4lsLiSQmJ5VH0ycH9DXvUneLS2aM3o0z9SPD82l33hG0uMPjyYmOO5ChT+orwG/13w94U8XalHf6fLdWwis76Abtu25t55ELn2AlQV6r8MbuO98DRpG/mCEPHn3Q5/rXjPxVsD/AG7bTKvF5p+pRMfeIwXQ/IRmvKw/xuI5ao+1/h14phvmv/D93YrBqUcFvePIv8cc7OiDPcp5ZB9iK9SjuGhXj8q+afhtfCfxhp94G3f2roLyE/7UM8BUf98yNX0JPKBGSfSubEK07DgtC/8AAfxPF/w0RqvhyY4GsaG6Kvq8Mgcfku6vu7wdp+o6doYstUjWKZZJMKpyNhPy/p1r8lvAevLoX7V/hG/L4FxJ9jPPGLoNDz/31X7ISTRQJ5k7rGvqxCj8zXt4J3pI48SrSR+OHjrRT4Z/bM+IFtEmyDWEsNSXI4LXFtiQj/gSEVyOo6vZeGbueRYzLIbqRGAPKkuSvH06V9DftXaWdH/aR8H+JowFh17RzZlh0eS1nds59kmUfSvPZPCMkviC41N1hlguG3YcZZSFAz6cEVtSrqjXm5bNHTGEZwjzdD5k1GDxJJ8YILywtDcWUsKtK0kZAVcEgHPQg9+5r6E8DaJ4c8VaXdLqNmhu7e4McrIcckA5GOg9q7ZtAt50MV05kXGOOMjORkj0rZ0XSdO0S3W10yBLdG+Zgvc+pPejFYyNWHKomtktEeeal8HtNuI5P7KuWgdtuBJ8y8H86881P4M+J4FLWbRXQ9FO1s/jX1KJEDbQ1TKxdQwHQ146b7kXPz71/wCHutWuRqekyADOW8vcPzFeU33heOJiIC1uw7AlefpX6w/Js2nDZ4weaw9S8HeFtVUjU9NgmLZ52AH8xWymx3R+Ss9lrtqSY5PNA7MMn9KzX127tjtvLU8dSv8A9ev0V8T/AAi+EwkZG1L+ypT0XzVKg/Rq8x1H9nK4uojdeG9Ztr+FwSnmDZn2zyK0U/INj5Hs/FGnFt3mPAw9cr+orrbTxNKw/wBHvRIPRiG/nk12Ou/BDX9Jgu7jU9OVvsarJKYyG2o7bFYkdi3FReFP2dde8bR3Vxo9rNbfZSFcupADEcDmqtFiuR2HjPWLBw1tIUPrFI0Z+uQf6V6PpHxz8b6YVWPUrggH7sm2Ye3LYNeD+Jfhj4s8GXstpLdBpLcbmUNyFzjOORjPFYdjN4ihvbaO4i81GkQE47E89KhwXQVz70j/AGk/EWiAW+pw29/cAAsqqYsbhnBPPP0rwP40fEO4+KE8GoLA1jd21o1siq26M7pC+4nrnnFeVa74tk/4SDUIrizYbLiZQw7qjkA4PsKW38R6RLw8hhY/3hihRa1J0OHudKvBDawt+/MMKq56ktkk9evWvSPgNrlv4b8Sa7rfiK1d7W3+xm2tCpX7XNbFni3t0EUbneRyWbHHFWYzpt4P3bRS/QjNT/2RbtzHuj78HNb+1bjZk2PpO58Xav420y98R624a4uVKYRcKqEyIqge2Op5ro7pvL8J3/o93Gn6q39a848MxG38DtEGL/NGMnjObp1/rXoeqnZ4NL9C+op+XlIa55DW5yCLnT50BwXVV/8AIhH/ALPXEXfxa8TeBby7stA1CSzjv/LlkEQXLELgckEjGT0NdvA2bQMeQZlU/j5LV5nLq/wlLTaZ4wDvrCuQpjkCMseAF4JweQe1Zpalto53Wfjb401ONkudavWz1DTvj8gcV82eOtZudal8y8leZl5yxJJz9a951LS/ChkJ015JIDnHmbQ3/jvBrkZdM8IQzFr6zW7jz8ysxB+gOa7KNou9iG0eI+G7uxsp908Z5PUHn6V9d/Dvxjo9rGi29rcg8ElYS4OCvdc9ga43TPEHw20g7hoyQ46FdrsD/wACzXqOifEvwytvlrm6sUToyIIwR6YG0frXVVlzdDNJHrGm+LtKZUD3HlY258xHjzgJ/eA7g16Bpeu2Fw8ccN1E27H3XXvgevvXynqvxb0me4eHSI5LxjnL3EpCH32//XrjZviNqzN5QFnboO0cIlP5/wD165VTZfKfo5p+pSypje2xwMgEkYOwnpx0Y/lXX6XrN5EqLDNsAwMAAY4Ht25r81dP+IFzG6Sy395Fgf8ALrtgH1IYtWvN8XNStLlbseINSEUX3Y2mQ8474Xn6VoqTZEkfqLDr93cQG3upfNhcYdWLEEDBPGfY/lTPP8P/APPFfyavzIi/aB+JutXoh8KK8bMRm4upSYQc5z5SgBs5OQTg10X/AAtP9o7/AKC2kf8AgH/9lXcsM7asw5kf/9Xodft1a8niI+WTIP8AwIc/zr81viJZGy8RhWGN0ZQ59YXKfyxX6g+K41W4EoGBIP8AP86/PT456ebbXXuFGFWdicdlnUMPzINfPZdJc9j6StG8T7Y+CPir4U3fw88P22p6Vc32px28UMxSB5U82P5Dz06iuz1Px1B4T+KmmeHtJ0Ca9srm2vEitokVIy6FWDIW4Jxkt+FeK/sv/FnwJpXgrTfA+uahHDrct7LDbQFSzSee+5MHHdmIz7VtfFv9oH4deG/iF4OWKeW41PwhqUi6jFHGci3mtdsgHqclTiqqQk6jil3OI+g/Ffi/xBqvhXWNKs/AzxreWNzCXeSMbRJEyk8HPGa+EPA3iPxr4vsdK8N6RrdwpWDy4080xIiwJyM+wHFfQ17+214BWBjbaLe3AK4wQFyK/PfSdTuo9NYQsbcEsyYbYyhvcU6VKpKDUlZ9B3SPqNPhTqRvp7jXdetPNmHzNNciSTA7c88V4F8RrWx8M+LI9Et549QhieE/aYmynzhWYD3XoeeteXOJ4tXF7Nebt2c75Cx/U03Vbm0ZMyXiJtIb8R0r0aOGnCV5zuvSwSmmrJH7Ky/C6z8G+C9Rn8KXLjyYXuIlc5VjjPP+8K+OdQ1nXNf8YWOj30atbrdTWySKOv2mwuB+pWvJdG+PHj27n0yxvPENxNao0CPGCArRAqpBGOmK9O0SVrLxhaWsjliNajKEnnDecqf+Oy4rzqdGVOrafYlu6PoX4RX4ZPA9/nmdLy0PsqWzsB+LRCvcfFnjKw0JfKnkCuynaDXzd4DlXStEsCvXR9eW1x02q85jYn2CvXivx98eagfEbQRsQqLgYPSsa1NzqJF09md14B8azeO/ER8Z3Ci01LR7uIxKjcALhlJ753BhX394h/aq8aeIrY28enWtrHuDDAZsfmfzr8gPgVr1xb67qFoSd06Fx7tG24cf7rmvv3wt4W8SeINJXVLGBTbuzRkswHzIQTx17iuqUXT0hsfOYipVdVxudj47+JHiD4lTaDdeJoYHk8PGU2bxIVKmYIrZOTnOwV0/h7Unu9PR7k/vAWBOMd/T6VzJ+F/jDynndo08lSwGSeBzgY7ntUHhe6uGjkFzLuOQwHoDXNJ31ZthJzVRRnsz0vzAMnFebaz4+1bTo7e603QZ7y3u5Z4YZAQPMe3IEmF+9gbhyevau6ilCgZ/iHFavgp7Y3j2syAtaXDmPI+6JcMMfgcH6VdOPNoe5KXLqVPBNn428Y6PH4hi0gW1tMxUb2xyvXselZ58R2V1rEHhxro2cq3cUV4ygPJFCSS5TsTgfLV/xR4y8daNqUHgzwdqi6XDdXMaBmGY4hO213b/AGQDk14hoPw3+J19rc14rxfZL2/FpJdjC5ZJMB19ASeD6VryohNnrfhXwb4hm8Q6de+IPErJpUtxJHcA/L5arypJA6EflXoHxW8R/DzwVpMdz4Z1VNRvN53RCYOu3OOf4lOOc4xS+M/Aus+BvBFxcarqCXNv91iwGWcryAwPXHTI5NfM3hvQvB/i3R7qwvog1yl1C4nU7XEIGGTb/tZyT2IqrW0QLXVmvYHwj44Fto15GjS6cs8RfGHkEjvIru38RUkgH04r1LTfi7pWiWlj8M/DXhuS71RoRBE4MZR3bgEhs5z0wOa3PBukfBj4T2eoweKLaacyyhoHC+Y3llRkY9etfO3xJ8RWkniebV/BNpJb20bhrWTyzDNE4YEMf7p46UXSVzRK+hd0G88Z/wDCVPpFzYtPPqEhtzE/QYY/IPdT2Ne3+PNL+M3gvSX1Dw3ay6cspUzsnlkMUXvnODXN+DtX+M0PhmTXxYi+uBex3NvM8KmQqxBd9y45681Q1r4q/GD4j6Zrvha8e2jbTFNy8LxtFcOiruk2PnDAjjb1NQpdwcep5N4s8A+J/Glnp2qaZeR3c+ppK90JV8uRJYz91yODv6jHHau30n9l+IeCrfxPd6lbfa/J+0GBZVWQbQDt2sRk57Cr3wg8G/GHUtYOl/YhHAsP2hFk+7sPAK9+hqv8TvDGveCvFWm6j4qWJoUdS0DbgHyCBkdevORkZFFr6k36HzxqXw81zxFc3l7pGly3CxSESLtGRuyQy55wfTrXk9x4d09ZXhlg8p0OGHQgg46dK+6Jvhx4U12+fVdM1a8sYMQSGPznbPTzdzAjODkrx0OK7P4h+AP2eZNFe00PVIp9XKhfLbckrYGWO85Hy9TnA96a5uotLn5rP4RtC2YHKH8ufqMU6PQdctv+PW7cD0zuH5HFc18Ql8WeHvFEdj4IuWvo44l+0Kq+bbtKWPERb5uFxu5Iz0o0rxn4201DN4u0JreEShQyK6vtzgsV5GBWrTtc2dKSSfc+rfCguB4HtEuWMkjvFlsYyftW7+teh623/FH2cePv3Zb/AL5j2/0rgPDZx4J0Zlk80SvCQ/qHCyCu58Rt5fhvRYzxumuT/wB8sy1jI5+pxrsU0lSOu9W/KPr/AOOV+bvx5S1vfFWtX+RHLZtFHls/OGxwpAxkbuckcZr9HZ3K6bGP7wkH4qJR+lflb8Xy9x4+u7qaR5LO4mCYJ4UxlUkVT0yBhv8AgQrqwavNsVTbQ4HR9ZvoJpFTV5rJIkZgVd8MV6KAD3NdP4Z1nxt4r1e20PTruS5nuWwN/IVRyWY+gHJqr488OWXhPXbnT7PcbSWGKaAs25ikq5GT65r174GT2/gHwvrXxOvUDSCNoLbd3A6492fA/A17Lty3SOTW9ix418T6b8PGh8N6Sq3utKoN1cuM+WSOijnBPXHYdea4az+IIllEurpLMe5Dgn8Mg15Nqmp3es6lc6tfv5lzeStLIx7s5yfwoic461apx5bMfO76Hv1n460eQYdmj/3ga6uy17TrpcxXsQ9twB/Wvl8P781LvII7Gl7KJXtGfYlpam52v5pkGB/FxXU2eg+ew4HJ6Ej+tfE8Grajb/6i7kjx6Ma3ofHvim2gaNNSlAPAYnJH0oVO2tzKcm9j9CNB0iS2C4AAzjgiut+wSf7X/fQ/xr8+PhN4i8VeJ/if4c0+71O4lia7R3TzCqssQMhDBcAj5e9fqD9iT+7+prGtX5ZWTMI0m9Wf/9b0PxQFks4bheg4/wA/pXwz+0FYeZAbwDlokkJ94X2/yYV9yXRF94cDdWVQfy4/pXyn8ZdO+2aAHIyR5sX/AH8jJH/jyivkcFNKoj6iqtGfL/wZ0y71b4t+GILBoxcQ3SXQaRgg2W2ZXG499qnA717R+0n8Mb7RvE/iL4grf2vk3t5AI7VXzcDzoUUEr6BlOfrXk/wNvfA9n4yWfx7lLMW7eTIMhknVlK42+oBFfevxR1/4SaZPc3mu6UbvWNT0tpUmMO9MyxusLFu2CB9K9TF4ipTrpwTe3zOOEU1qfHvh7wL8IZNO0+/1/wAW3ctxdQRyS29tbktE7j5k6ZyK8Eu9Olsdf1SyfzhbLmS284FWaDeyoxB/vDBr9PfCPjbTNX0TTb/Q/AjT7rdFklVUjiMsShJSrHsGHWvlf9pGG71b4j6bq2qaWukm50yOBIo3VspDI+WO3jqwrmwOMqVK0qc7/NrS3kjSvTiopo+Ol0zUL3WbeW1QvGrDcx+6Bn1rofENmDpt1hP3iLke2D/hX2b4C+FvhO60mC91GUoksUkmRyibBnJx2xzXG/FHwz4C0zRI9T8P6jHflpfKZI+ux0YkkHngqB+Ne8qt5JI8+9jyXwLoOlaloUWoXYzKg2ccEYNfQV3qMY1Tw7raNgT3ulyE/wC158UZ/kc/jXGfBTxL4Es/CDWeqeH7jVNRFzJlo2xGImA2KffrXQ/FG9hj0Ow1ey0ttHgtZYnSFvSCZX3A/jXk1KjeJSa62OlL3D6LgV7SLx1pyn95YXS3ca/9NJFWSvAfix4butW16a+hkRlZ2VRnk45r6TgjU+P9dtnG5NR0yK69mOGRePwFcfo0nhDxZ4JfWRD5OqkSR7S2WWRBg/XkVo4u6kjNSSVj5M8K2174N+I+lW+ooYjdMgx6iZdoP4hlr9lP2cdSN9oerafMF328kboTyNjrhv1Ar8i/H+i6gLuDxBZzpPLazxgDdl1UDjj0BAxX1r4F+OVn4Ua5Nm6SC7jVGRs4G1g/860qrmimeXWTVVSR+r0Vu8TJ9odGWQfdwOcV8OraTaLrF7p8oI8iaWEZ/wCmblf6Vzl3+2LJHpMdkLZWuYuEcAYC+nJzXzZrfx88Q6vqlxfRiNXmkaQsB/E3U4rj9nLoVytzjK2x9pJdrtX2/StHw9fJB4kXaw/0iNTj3jb/AAYV+a2v+OvifrMEsela89vPLwgCqq8+9bP7O+u+PPD3xg02x8eT3Eq6tFLDHJNJvRmPzKV7DJTFdFGi1rc9GpJWsfbfxi1b+zPGmlz8BZLuONj0+VlNevRm4TwzdmGRk2fMuDjnGQfwr5c/ap1AaVd2d0TgQj7R7/Im7+lfSHg/V7bxF8Ok1q3bdHe2UU6n/eTNTumEtos8ah0/VPHNjqxv9cuy1iiGO38xnWeQsoZSP4SEJYHvivV/gp8EtHs/FN5B4ruh9nSFbiNg5TcT1GfWvEPhtrCxeN9e0524LBlH+6Apr3n4j35i0i1mjcpnHIOOgzSS0UjRtqXITftFaR4U8PR2SaRqEk80m0tlw4XPRg3tgZBrQ8MyeFviLaaedTMc9x9l+zyYxuYglldwOrDnB9OK8Z0P4S6J8QNE0u+TUp7e4v7lvNG4tGkLKNrj/aDZBB4x0r6S+DvwR8AeGtLv28Tamv2uCfy0eRvKyhAwQQwPenZt6oTtbRm1cfGrSvhvoVv4Vs9MlupbWDYrwkKScYDHJ7fSvhXXfitff8JlcXr2UnnzSFWjZCmCTgrjjB/rXtPxlttA8PeN4xpEhutNhcBpvO82NSOyseWz0IP512elaR4Q8bT3urRFZZ5JEmmcAbvOjAHPGRx19al3J0SuzLHibxrY+HLfUtKjvrCeK2ZTMozhSR1IJOMeoryjUU8a/FDw++ozazPe6tYZ3R3ZDgxNIVHkNngKu0kHrzXtPjD4t3niK4l8FiwihRh5RuEbEiBO6kAEH8a+Tm8WN4I8Rz6dobn7Pv3vvO4yHOHz+YqXJbFRTfQ+j/g98EfG8k2rW2ra5Harb7SV3fLID0KkqeOK5Txtpt/8L/iNbiNmvpWUpK4Csgjn4fd1RlI47H2rs/iTrs0Xhayms52j86JGBViDgqD1H1r5M+L/AIzn8IeBNLgaUte6pcQqzMSSEaRQx59j+tVfogUXc+wtK+G/w88R3UnimzsbfbDcJOUi4iCjAaNQDwNwJx2zjpVr4leLfhl4vsJ/C3h3Q3tb4d5UVoAijB7lgc8gjvXlv7OOuufDPidJHJRnSUZ6AspJrzjxJ4ot/CfhzxT44uiB9khkEee74O0fixAqVJvRDcWnqyO2086VoFjpomM6xX+EdupQRMV6dhjA9q6fxsxTRNFRRyou3/76k/8Ar1yGjSXF14X8MG55mmjgdyf7/wBnYE/nXR+M5S9no0fXNmzj/gZzRLTQz6nI6pIIdKVzxt84/mf/ALKvyp+LGsXGp6/cxFiVivbnYo4AJjt4yQPU+WM1+nHjLVbbSfDMl/eOVhWFWO0FifNaJQAB1JY4r8o9VvbCfxQkt7IWto53klbBJdi5duPXPy/hXdg46ykRU2Ov+NEn2jxDpGnxbHnh0yzifyx96RlBAPv2r03xBo+kmx8L/C+/1u28P2bRma5u7kOYl8tTjcI1ZiXcnHHXk8V454Uebx18TYb65BZTN9pb2jh+6Pz21W+Ket/2z45v2Rsx2ZFunp+7GG/Ns13SjJx5IuxyyvZtHDsq72CZIH8qsRg4ya6XSvE0dlp8dna6ZE80aP5kxXczg9yPYV0Fzd+BbiGPS9KhaF7h4Va5mLbo843t6FevFU60ou0os+ghllKpC9LERbstHdO76K+9ur0RwQPTB5qRWycZr0O68KaFd3MOkeGr03l5ukLSOQsRjQZ3D0+h61zPiDQk0JoI1u47ppk3EJkFCDjByP1Fawrwk7LcxxeU4nDQdSavFO1001fsn1McMD36VHKxETccZoBxwDVe5bEWP5V0I8Jn0P8Asqacb/4pR3cgylhaTS59CdqD/wBCNfpx5if3q+CP2N9MP23xHrLDhUggU+5LM36Yr7yz7/pXzWMd6rsaxeh//9fb+HOsx+JfAum6kDn7baRSfi6BiPzzXlfxDszJ4evh95oNsv8A37YE/pmsv9lHXn1L4X6fbSElrF5bZj/utuH/AI64H4V6V4p097uO8skQlZ0dOn98Ef1r4xRcKzilsz6hyvG5+WF+jabeX8KEj7PJIox1Ayelfot4yHjjxJ8NfDWn6W1hBb6vpC29/LdMquC6RsoRvdcnjoa+JfGfgzxFouptearYSW1veKhV2HBbbhv1FfRmqR+A7j4FaD/wkHiJ5LLSbtoVubaMktI6kGHBz9zdXu4x83JJflc46Vrs8u+HVl408X2914e0nxFLplvYbyUM+yFV3Ybb67jzXa+OvhzZaXaJr0uuQXl3CqxiBZjLIxIAJGSeMjNeDJJ4Lm1p7HwjPc3UV00MURnyv7yThshe2cYr6V1j9mzxL4b0XV9cOrW9xPpdvJMlukZDS7BkgMzccVz1JRhWU3PlvsrFWbi1Y9w+CeqeGNJ8GwWGvGG7jeN4fLDbXG75vm9QQSDWT8WtD+DkWix3OnWos5ZI2yG+VdydSD7jNfMfwR8V6BLfeVqkZnSJgNpcphDks+fyr0/xpc/Dr4wJDodrE+nTWMzSOyv8zIo2FM9MZOeK0hOp7Zws7dWcs4xUea5e+BWj3E02raV4F1C1gtJEhu5fkDyJICU6t2INO/aH8Ma7pnge8vtZvzfMc7M4BX5TuwB0BODTvAXhzwx8N7qa70BpklnjMTsHJZgfXPHHarPxX8QT+LvCF3pkykstvOsbNjccIX5/BK46mGqrFKumuXT1NYYiLp+z6nq2nTpL4t8I6jIcpq2lMjH/AGYtjD+Zr5e8E+N9J+H/AMRNSi8UjdpdpcXYdCuQu9yFbA9v517h4XvzeeDfhhrYOSyw2rH0DQfN+orwX4p+Abmfx34pl3Rra3rvJHyMhXQEZH1zXs07Wakc7R87a/8AEK7j8UXs2m3X2iyaQmLeOCg6e/Suu8NfEOzv50TUYNigjcVbGR3rwLXdMudO1BrbHmbAASvNUbC5lS5WNQVLHaM+pOK9Dki0YXsfZXjDxH4Z0ya0j0xwxeHfIA+4BiTjn6Yrzybx/bRf6kA1hfEDwXa+HtN0S80K6fUJL9HE6L8xSSMKd3HRW3YH0NcZZeCvGepYaHTZFU/xNwMU4wp2Hc7G4+It4xBjbbtIIx6g5FfVfwX0bx18RvGuh+LNXT+yNI0hkaKR+jyoDIgCntIxwT6GvkJPhjq9oY5tb1CzsIwQSJZVwQDyDg96/Vb9lT4o+FDp91pt5LZ6rJE6L5aODt2KMFd1cGNxFPD0+eWi79jpo0Z1XywV2dZ+2z4B125exs7VfINxpwJlbO1N5wMkdyOlbv7Nb31v8FF8P6mfMu9EgltGb+8sTYRh7FSDTv2jPiZqHjmaHQtJib/SWhhXe68qhJVTg9u1el/s9fD64t/DHiaB5nmvorNpbzdny1lCELsJ7bQPxryaOJp1lL2Tuu51VaE6UY+0Vn2Pmn4fWaf294g8V3TFVNytnbejytJvkGfaMGvdPiXI3/CJ20xPIhc/jtI/nXyfc6rqPhsQ6VfQvD9h1A3ki5IJZztLFemMV9RfE+dF8BWtwvKlCAe2Mg/yrOFVuDUlaxpUgvaRkne4vwI1ZbjQobZTk2UxhP4dKs/HC6lDw24b72a4P4FyR2U0mnIxMjCOeUHqJGPzfh0rrvjGTc+IrG1HRiv866XK8E0cbjao0eF/EzUTYaTpOiwth2UO3Yf5zXq3wG1OdLvUWZspNbhyP9peD/Kvl/4p+K1g8RSSJGJxErRoOMArxnB+le6/s9XbX3h+61Bv9Z5L59uhP8641UXNY9CdFqnzG0L1ItW1jW5eltG5BPqTXy5eTXmoeIhq6xOLNkEDOennNvcjPv1HtXsXjfUn0/wbfFH2y6hI+MdSqccfnXz/AKNqE2nNZeHNSF0J76VLqLzOIio+Ut9eoHFEpNbK4UoJq7Z9s+L5ZLnw74esSdzSwxL+YA/lXwB+1TrN7e6ygsplFjo3lQsvcvuByD2wQM19/wDito7H+yZpfuWOmpOR2zsG3P418J/GzwVct8Nhrjb5tQ1nUY/s0SBWaVZCx+bGTnjiuzDyXtFc5JLTQ+u/gFO1r8Ptf1EH5ZEjx+IOK+Uf2t/Fn9k+DtG8C277ZtTL31yAefLXOwH6nn8K+nvgYXi+BMovAYZ7i4tLZ1bghgp3A1+Ynx38UyeOPiXrepqWEEMgtLZGBH7iIbFI+pBJrpwtNyqX7GdSVj9P7OMW9n4YtcY2oV/74AX/ANmq/wCM2CSaNFx8mn24P4nBqtcFlv8ASIsfLFHMQffchx+WKZ46aI3sDRHiK3gBPup5/lXNPciJ86/tHajLpnwluXhco7xWseVOD80ozz9Er84/Ees6LqqpcWkUgvMASO4A38LgkDjIwwJ75Br9Hf2iNM/tjwPFpDT/AGXzL21UtsMnAM3AUcktkBQOSxUd8j859S05NbeW48NWTG00233TOVVGKKT87KCRk+2T9a9XCaU/mZVNz1H4OKml6LrXie4RVFopVX/iO1d5GfTOBXg8101zcS3MzZeZi5J9WOa9/wBWiPhb4LWtnnZcaqylvX96d5/IAfnXz0nvzXXT1bZjLZGpa3k0AZYX2qQenX5hg/pWnFdqto9oUXZIyE4HzLszkgn+9nkdOBWCsankcfSrKo68RtnHPPNdimzKxtiW2Kwi3/0WZd+6QuQGT+HO0cN1Bxx0pl35PmQvBK0m+JGYSD5kY9UPris3dIv3l9uDmn+cgOGyPrQ5J7R1LvK1m9Cyp4561WuAXwvTuTU4PT3FEuxV/eHG7r9BUok/Qn9lHSJIPh1fXsL+VLqF1KUc9iiiMHHsRmvob+yPFP8A0Gh/3xXnvwC04aT8LvD8eNvmweeR7yktXtfnr/kivl6s/fZuoo//0PkD9kn4vafoGl3PgjXZ44BNcI1kzjAzLneHb67cGvt6S8Gp6rFpUF5GlxO/lqoIJLGvxJ0e21VmWazhkLq3BVTX0N4O8R+PbPV7HVp4pTPZSpKkpbkMpyMgmsKuFbfMjtVTS1z9RNa+HWnahZS6P4mddQSRSqoV4Ddue2DXxp8YvhJefC74F3HhS5ukvHm1eK+iaMFQqzvyvPpiuuufjj8Qrm6FwjQ7/dai+KuoeIfHPwy0o6vMsl5eXRc7uAI4wSuPoQaxVOcZQT7kKa11PhvwJZ+LNK1611fRLA3MltIrqdpZdy8jJ6Vu+NPHvxT0ya5tPF2oXfmXgBKyvyFc5GMY4PSvoPwJrnibwjop0GO3tbmzeXe6vkbs+457VyHxc8L3vxF1q41XTLYW8MkcQSNmyyMijcBjqCentVxjVlWftKat0Z31HhY0V7OreXbofJY1aVmLRTvAWGCUOCR36V6V8N/EUOi+KbKZZJCkrbJWdiQVcY6fWuJ1vw0nhq5NrqolikHTcmAfoe9VrXXtL00h4LYyOOjMa9V9meUfcUvxI00jFpE8hHqNo/WqVt4ubVdTtrG4jRIp3EXBzjzcof0Y18bS/EPU3+WFFjH5/wA6op4z1/z0nW6ZGjYMMcYKnIrinRvFpM0hZM/R/wCHFy7fA3Scgm40LUUgI9ClwyH8lrkfj1q2j6L4/kn1O5EcF1ZQPHGSQcgFWwB15rtPh3FFJ4U8b6dHcRNDNN/alsVbICXkaTLx2G4MRXg/7ZljaC98Ga3bTeY11p8kUmBxuRwwOfoa5aSUpanRN2PG77xR4GSRpSJJ29FUD8MmsKb4i6BbHNjoqSMO8pz/AC4ryB29DULkEV6SSRzuR6tc/F/xI4C2KQ2ar08uMAgfWuWvvHnizUcrcanMR6Byo/JcCuMJ5oB55qbE8zNB7u5ncvLIzk8kk5J/Guj8L31/Y61bTWU0lvIXVd0blTgn1BFR+CPCmpeOPFGneFtKwLnUJViDNnagY4LtjnavU1+k37Ln7MD22r3uv65aR6lf6fNNBCj4aAx7NvmBT97JJx6YryMyzGhhKLlWfyPVwWFqV5rkGfFh4/h1458K3t9fy/YDPaSTNI5IUMeSfoa/Rix+Oxh8ITDw99muftMWzz4ZVAZcY+bHXrXyj+0H8P8AQ9Ud7vxai/ZbWCGBYSSshkz99cdlrybwL8OPC1n4W1T+xJZTb2lt5iShmG9wz5Gc4OBgdB0r80w+OlDBU5QnZ9dE09fzPt62EhVxH7yN1p8j1X+y9T+I/iu+1bU02aVbyhrryyWkeLbyiEd6+s/iz4HvR8G/DkmjRPcvchikePnaNEzyPZeteD/B34ieGvCWneG4f7RiF1cWu2WOb5dzHbn72MnjrXt3xf8AivPq+hxafpUaLsiZVw+ANy4yMCvSwub4Z0bV5Wlrun3PMxWX4j6wlSj7q2Pmn4JS3EfxHe4kURxzwlGIJwX3DjB7ivd/iiqp40ilf7tvAJCfTPA/U1518J/CtzL4ig1vWB9ni1CaCOzSIHCy7gfmz2YAg16z+0ro194e8QXqxxCRWtLON85KqJOSTj6V79FONBuK06ell+p5OItLERUnrsz4j8X6DZW/iCS7uJlK2GGcMwIcuxZQB/OvYv2bTNbeG9fgnikh8iCWZRIMHy3Xep+mOleBW3mN49h0q909TFMQS5+bKdMgdeM5r728CeDdI8LeFvGGq2t5FdRXsM1lHzjy8LwwGTkDOMVhh6iqSvPSS6HVi4OjBRjqnZ3Pkr4k65As+n6NDAszWuwyFmwCHG5l+pzXFQ6FPrurjxCC0k1skMUUcRyE+Y4BU844OcdOK9A+I9tp1t4S1fxZ9ojaOORDGjEeb56gKWXA4XjpWR+zn4kt7bXbTW/PhvFSQvNBP8pZmHTPvjjiuarilQk5VZe6dNLDe2oJ0o+8vxPffjXZ3VlOuhzSLvmstMik2g/KHi3EHB7nAr5d1TxDPpOqr4O1KyW2GnSxnex3spHzKVPOAQTX0p8Q/G89/wCK11gWNr5EYH7ppNynbwpPA6V8itdajqHjzUNUuUQpc3Az1BDMy7doP8JGf0q41qOIbqYd8zXqjnjSqUEoYhWi/Q/QO98Oad4L+C+nxi6hnm1K8TUTNuDHbJEQqY9RnOfWvzh/ad8KeHNOfwV5canXr6YxzSxOPLa2yuwMg6Pk9a9rv/Gc48OQT6toojjdQ0WZNwYZ2ggY46ZrwLxPZnx74r0G5nh+zR2NzAsSxt2Mqk7s9a7MsxtStNVOS0VdXuc2NwkMPeLqXl2sfat/xf2gBB2Wszj8Qh/pVfx/FHFrV1bRqFCxxqAPUruP61alzJr1pGed1j0/3ty/0qp47cS+J7nHOZY0/wDHMV6U9zyInzr+0ZeRW3hxEadonllG0KB8zJC0iHPbbL5bZHofx+Lvh/daevxKv7GOMQadqiXKLEQWVY3zIiH1wMDNfU/7UDXE2m6LawR7mlmnGfRhBGi/qxP4GvlX4XWLXvxGlvYs+TZJIc+oI2KD9RXq0f4NzKozQ+O96kMui+HoD+7tYjJj04CL+grwlYpfKE5jbyidu/B27uuM9M+1d38WdS/tHx1qBU5S2KQL/wAAXn9TXDQzTmIWxkYxBtwTJ2hjxnHTPvXbTi7JI55vUnRQcDnFWhxjANOa3VYYnjkDyOzKUAJI29wcYIPtz6ipXtp4JFidOXVZFwd2VYZBGM9a6HCUd0JSXQaMH0pAPm9qTOW5GMU/IJxUq49wVIwV3Lxn6VC9lNeXDW9nGzcckAnaCQuSR0GT1qyOoIFbPga0m1Txzo2mRuQLq7hRgCQGUOGIPqOKb0VxWP1PTRfE1t4P0PS/CFzFaT2bWgn80AhrdQPNXB7kZ6c+lav9neOP+fy0/wC/bV1FphFwvQmtDd7GvmvU6kj/0fgS1sgozGoRR0rqLGBgnPU1pwaLsySQQa7/AMJeBtV8VagLDTY8InMkrfcjXuWNerOUYx5pM4k23ZHP+GfDV/4l1OPT7Jcs5y7fwxoOrMewArrvHd7aXV7Bo+lnNlpaeSmO7Dqf89ya7XXdZ0bwnp8vhHwYwd24vL3jdIw6qp9BXlEdsNxLnnt71xU4yqT9pJWXT/MupNRjyoyo7coQO3+NbFrbSZOz61ahswwz3Hetyx0+YkNEpY9MAE8etejGJxOXY5Pxb4GsfGmgXOnagi+aVJhlx80cgHGPb1r83NQtbjT7240+6XbNbSNG49GU4NfrqNE1u5i8uztXIYYyeP8A9VfMQ/ZJ8ceJ/EOr67rcsGnxXtxLLEm7c2JGJBOMdPSuTE1KcFvqd2EjUldNWR8PRRTTyLDCjSO5wqqCSSfQV9G+CvhJLZRx6v4vjw5w0dqe3oZP/ifzr7O+Fv7Mnhj4eI2o6tdx6lqrE4mcAJEPRF9feu31b4f+FppmuL3VGA7+WAa8apiG9InrxglucH4H2W2r29yVAs9d0yfTpMcKLi0VpYBj/aj3KPpivJP2ldNn1v4X+Bb6AZlsp5orhj0UPGAM/wDAlNeswpoh1O+8LeHbp5ZZEjurSR+dl1ZkyLjtyMg+ucVzXi7X9vwUufEFhbRXIg1FJDDOuVEDu+VPoRuA9jXPhpPmt2Lmr7nxhbfD7Rn0uK6vL94ZJuVOARjpk+n51xWteCdZ0m8e1jX7WNyrGYfnMgcZBUDJ6da9Kh8bXlrayw2rJDDchg8Dxh48HsM11/wHmhtPHdoktyuydZ44wTnYXQkBc9Dx8vvXptyinJmVovQ8Gf4deN4rRr640aeCBRktKuzj6Ng1xro0cjI6kMpwRX3hqmi+FdaTUfEUmo6hrW+dbdlkBAWVhuIVQccdDW/Zfs1+F/F+g3lnY6gmn+JLPypI4bsiJW80Z8uRzwuVIIJ7jBrBYqKdpFOnpc+d/wBnR9MsfF1xrWpecjafCrxPA2GVnbGfccCv058MfF3TvAmk6/4uY3EGnwTxxxNEUaY+cHZPMiPB+6csOhOD1r4S8F/DTXPC+oavLqNq9tah0st7jH76NyXGO4A7ivXviFZLonh/VYmK39taSRxs8Z+SVRIoyG9DX57nmHpYrEezm9HY+8y29PDU5xW9/wAz0rxXq/in43T+HvEF7IbfSNdvTaoGjCSlYxkvwSMHpxX023gC40P4fyaRHbLFDBamCEcZAySd7dTknvXyl4T1nR4dJ03R9LguA9tcxMYp5P3Ee7IJUj7pyQd3YCvSPF3xv1ifxAPhV4duLmfUJ5Et3EyJPEhbjcJB8zKOufSvjsTRrxlChhoe6v8APdn0MXzNuo9UePfEDQPCumXqaS1019c6ZbrFE0DMUkdk5wjHGVPXpXqw8OWOhQ+C7zUJpfs8yI0yqWLcIW6c96l+BXwk1HX/ABXquveIIhqV5pl00CRniIgpywHQnOR+Fe8/GPwLa29lpTTKI47C3dpYmcoc42hVK855yK5MbiYzqwwsHrrf7uhvSSUnJs7/AOBPjzw7f6Gr6ReW988Ep3wyECSN1PoeR69K4r4s+M9c1nxl5D26S2cpQSxu4IcR5K56nAr4r8GeE9CHxI8N2eiSXEMdxfq03zt1POzeDu49DxX0D4zu9M8BTawLu/ZZQ5jhabLhgQNwJwcH0rvqZpjMO40KVTmVtE1rvax5f9lYerUc5Rs2fK3xV8R+MtI+JR8SaGsaQWWGBVN8S46occ4PSvpvwV8TNa8YeApNS1TQoYi03lSyRMCu4/UZr5Bl8S2/ibULrSdMcytdHEhXO1V6Zz2r6e+HumXfhv4Y3+lSOJi15uDrwG+Xg/41WateyhKatUulfZ/1c7qFPVwWqPJ/EniO21zSp/Cs1otlFdy/vHTGdgPBBHuK8x8AwW8/xBs/C7F5Lbz2QufkMiKxKsR346EVyfiGx8az6g97eRmDZJGg5ADhv4g6/L2NfU3gDwBqb6hY67DZNILVxIxA5A24+voa9OvKGGwrg5L3lp6mVOLnV5o7JnE/Em90fR9UOkNcOkbPwgJLFd38uK29Q1fT9Qj02/0kSXEoQM3qBET973q/4r8D2GpanNrGprJDdwJIVIOeQDtDA8EHNcd8H9V8Of8ACUS6brFjdJawyEmO3UyOoPUtH98c55GRWVKr7DDqtTbbitV6kVaMK9TlmtP8j0PxnZajf+G9G0ywQNLFbwgc8ZIJ/nXz5ouq65o/jzR9D8Q2vlPJeWux1yFcNMoyAeeoOfSvsLxZr3hiXUR/wi6Xdy0agKqW8iMAvTJdVAwfeuN8U/Dp/EuveG/FEl68NxolzHO0UgDK6uysQCOQcj6V6uRZnGFOOHqq19tOrZ8/nOD55utE9jiXd4ngUH7ltAn4mVx/WsLxZJu8SXOD0u1/JTit6zPmeL2QcbBbfh+9Df1rlfEL+d4km5+9dSn8iK+1lufIRPmz9oSW9mvdP0OG1MtreGYSTggNblWAEiZ43YDDk4IJHXBHhHwl8NTaDca1rN0RJgLFGwBAZV+diA2D1A619BfGe/RNet4mkUHyJH2ZGf8AWtziuIVhb+HFz1ucfX5v/rV305tU7GU/iPj3xPo96mr3N/NbzJHcO0hZxnLMcnBHYVhRQruAJ49RX18LKCcFSfvdj0rnNU8A6TfBmNsquP4ovkP6cV2QrpboxaufN8qQ+XG1uWRwreZkgdDwV9CR29a0IYb+DUBHYsZ3gK7HjyPu/Mu3PQ8dK7HVPAEtvIwtJ92DkLIMH/voVylxpes6cSZYnVQwbK8oWXoePTtmvVjXi1p5mDiyvb31qs0s95bCdpfM3ZO0bmHylcDgqefQ+lZw5NW4ruSKGWFUXZNHsfjOedwY+4PpVYbeFA4pVGub3RpdGSqSAT3xXqv7PWnDUfizpZK5W0E1we+Ni8fzryZmyjnpX0/+yjoscvinUdXWUSNDZhSoBBjaSToSeCSBniuOq7RZqtz7pttO8R/8JQ2oG+RtDNoiLa7RvW4DcvnHQjjr+FdZ5b+go04edcxQZyCQD9K7X+yLf/JrwuY6Umf/0vlr4d+GPFnxE1IW1nizsIiGnupOERfQZ+8x7AV7p4suPE1npi+APhbp7waavF3qEpCSXTd8Hrt/n2rsNQ1W1sb66tNIsNkJlcqqLtXBOR7dKpvqOvXAPlxiEe5rzKmKnOak1ouh3KhFI8Y074PeMZGEupX8FsMdFy5/pXd2Pwx0azQHU9UkmYddpAH6c1qXTyRgyapqkcCjn7wX+Zrlrjxh4BtJDFLqn26ZRkpGxkP5LVPFV5dSfq9NdDvLe28F6SnlwxCY/wC18xrSi1+ADbpmn57DC143J8VdAgl8rTtHnlYcAtHtH61N/wALJ1e6QNZ2ggVshSR3HpmsKkpcrnUlp6lwp3kowjr6Hsn2/wARXIHlokCn1/wFVLqYwL5msazHbL7uF/Umvkb40eL/ABnB4EuNQ0vU5bWeCaEu0R2kxsSrD8yK+GbjxJrOqYk1a8nuZAeWeRmz+GanC2rw54bXsdNak6UuSTP15fxv8N7dXdtWW/aP7wR9/I7cVytt8dvh7frLHoECXTxEqwfCkHpyDzX5q6D4m/snzI7ZFjW5O5jno3r9KqXupXSXtrcWOwyOc4jBO7JwVb611KhU5nfY7a0cJ9XjKlJup1XT5H6LP4nl1fXbPU4LOKz+ySBl8sYyc8Z+prN17SbeTwH8TfCyKfJfy9Rsx0xDcbJwR+IkrwX4QLrcOtOb2SddLubdXjinOTDKrqWXnnG0Hae4r6002w0q5E1hrF75S6hp17pDKiku7bWkgI/2gGIHsK5ovkrLXc834o7H5f8A2HUHvYbOzja5MzYjUDk19L/Dr9n3xfrlxDqsUi2MsOJEQN8+9cEc9Bmum8BeGdD8MzrqDutxLGoGZQS4wcNt9+9fQWm/E7SdJ3Rh2uXVTsEaEAn0J7H0NZYjM4NONNN+iPQhgpxd5W+8wLE3mjw23hyTSzHHFd7ZWZFQ+eeXdmPU5Oa72+8F2OnXw1G0vUvhqFuqXUMTcSJJ8wL56SRuAcdjg1494v8AE1/4i1r7fOZI4bqQ+WhyWVkUZyB1+vWtnQZPEviS5uLD7RLaRxRyzPLCN6nAXy8egODn0r56g3dyqP3j6KvhGqalBaf18z1Y6C+t+F7ex8Q6kRf6YFhgHGyWMH78h6+YFwue4FcN8ZNGt9K8BT6jpMkbHyYZp4gDiJhdeWFYN97IUNx2YVPpuleJNWga5tL9bCGERYaVMyOJOj474I5rzrw98MfFvxA8f6YvxNvbqx8LG4UXsqNuk+zhst5cfQk4HavPdOdesquyTv6+R7cVQw9JU51E7dEtr67npHhXw7byLe3Zu4SrzRRiIH58NGW3gf3R9364ribaHRLb4p60lws8V7pPkGK7gYhh5sfyjb7EZznNewXfgPTNGvb+fStT/c23nSwu2V82NCNqhR0dhjA+teLW8+oz/EPxHpFyqxyQSW0jStxIwkThWPcDGR9a8aPtIzqc76fqj1+XD1aqdHVM+w/CHxDtfDcviLWt91ZaZZqkj3saqXEbPhPPgPDks2Ny8j6V4F8Tfi/4l+M+n6jqXgmUXljpEQMs8kBt3k3EhQgLEMc9RxjipvGWkXenaF4nttUkyNMt51mMZ3q4jznBHBGRxWP8GbzwxY+DLnTrDUWW0v4pLv7BcxZ3uCpQKw+73+bt0NeNQwOFhKWM5W5X26behyudWK5P+HsfYX7PPweh0PRtMuNYsmuJrqWG+a9lAOxth+VCOVxkgivNv2hfAej67rNzpt49wy3VwzRSQuy49QVGQfxGK958AfFgaX4NtY9Pv4PLhh+W11JWimCKSo8uVARIgIIBIyMYNfOXijxF4t1/XbnUYTbWSMWwVZpvvdwOBXzOErYmpjJVaid46dtfI1doxvfRng/w/wDDng+1+KF5btCxs1iWKTyY8urxDljEvLKTnJX64r618UR/DTRvA1t/Y2rpLNI26SN3wc+mwgH8K+a/EfhjStB0LVPE77pr+xt5riOYuY381ULblZcEHI7V7Dot5qmveHtMl1Kb7Q4t4QxcAnzCgLduuT1r1sfTq1q0MTzu36pEwxEIQ5Io8J8WeGX8U2dvp/hSOUKjiSaVlxDuPAGGxkc9BXoPw5vvFegDUfCsWsPbXWmRxB0j2XMBWYHZgSjenA+7nHpXpEemy+YTNICDxgf7PvXmXgeMy+MfG+o3DZlW6tbbK8IfJtV3Lj/efP1FdUpe2pOM9eXX5tr/AIJyxrNP3TTu/DRvbky+IdZlvG8zmOJVhRh7hRn9a4rXf7L0zxl4WsNEtAl+bySSRkT94Yo4Wbbu9yRnn617THBEr5VRng9PzrzDUbqW8+K2iwxQME0uzvZyXwisZnii3D1AAP1rWhLRp7JP8jBuUnc9WWGZhteQhssOeuO+fxrH1qWOzjtJpJmQNLHEVAzvaTO3PHbHatKS+t4l3s4HX8zXjXxc+16tplmmlRSO7zDcyMQoEYyM8gZ5rfLWvrMObRXMK1GcqclFNto9l0u8sz40uGe4j2O1uFywAPyo3H41zF5J53iGJuu+4l/HdXxPca6bGbyX3+ZGccZOCDX1T4DDS+HdK13Ur8PLO8pCPwy7CBj3ByMHt0NfrMqkdLs+Ilhqiu3E+e/jHGk/juOTMU0klhHbKrrloy828Mp7E5x9M1HqCGWWz02IqqoByxwowMDJ5xwDXTeNNNgvPiAboqCUhgJPX7qcfka52SWOHUpJXXeiZQjj+7jP4GvTT/dpHnNrmOMXVlA+zxMjyR7m5DKMdTjOSfYnFb+geLEVlOuacuo2cQcpGHNtl8EqGkAZim7G5QASOAQea5K8S28P28aafH9ovrnCAH7x9Tn3NaMdk2jWL3OsziATrsWNMhdzdeepx3NNJWF5mpBJa6peSPctDYRTzOQhLFI0ZiVUFss2BgcjJ+tUI9JtLyBp0V4k3FQSpXJB/usAf0q74YluM3B0zdtMb5nVQmBjOAzAnt1GCOxrr/A2u6lpWux6+ji4u4d+0TQJdF2ZCuSLnKvjOcnkHkcircnFC5bnlGo+Ara+yz2yOT1K/I/9K4LUfhtLCSbSVoz/AHZRx/30P8K+sLKabxTrRbUZWBvZ1aefyzPIgJG5sRhRwOcADNXdW0zSbC8mtLO4N9BE5VZJEEZcDo2wFtuRzgnI6HmtYV9bCcGldnxLF8P9fuCYSEj54YtkH8Bk19r/ALNfw+n8I6RqtzdzJNJfTR4ZARhUUjBz1OTWWNIsZH3xxhGPQrxX0F4GtktvD8RhhMQcs2Nxck9M5wOuM46ClVqtqw4Gt4Q0vU/DWlTrrepNqs9sLqbz3GG2HcyKc5ztBAzSf8J4nr+tXdbuTb+GtSlPDSIsQP8Avt/gDXhu6T1/WvPbO2MLo//T+MfEP7T3iW/YHRdOhsl2IuXy5yqgE9q8xv8A43/EDWJTpd9qTQxSggmFdhG4cHI54rz0WzHg1qeF/DsGv+NNI0We8i08X8ixLPOcRRuSAGc9lAyT9KxVOnHoerK9jgdR1bWrueQajeTTSAkHe7HkfjXpnwQ1EW3jq0gkOBdRyRc88kZH6ivYPix+zj4w8N/Dx/iBeWsL21g0fmXNs4kjkimcIGYg5UhiMZ6g180eCdQbSPFel3w48m5iP4E7T/OpxNNSozjHqmTh52qxb7n6QxiLOdoJ9cVS12NTaxSKMbGI/Aj/AOtWhG8Q5ByPauZ8Za/a6bo0kgdXmVk2RbgC2Tg/lnNflkIylNRitT7lyjFXZ5/470sa34P1fSQVU3MBVSxwAwYMvP1GK+OrX4ZeJ5redrO3W4kj7Bxgqv3jzXuvijxFrms2MlpbvHbI54I5PB/xrgtH1O/0mG+sdSnjmivIWiLbirIW6MMelfZYani6FJqmk9dv6sfOYqVGrO76Hk+r6YdDmjh1G3lt3Z2VlfqCu3JGOu3P6iopLpo4YltE8tDIWVgeeMAficV2+vT2Grww/bZ2kmhYfOB2AxgZ9eMmuee70a2HzDzcHI3t/QV9ZDm5Vz7nhPSV0z6C+GvxBfWNVtNAvICJ0QwLKzc7cZwfXpgV9Paveiwv9P1YDCQ3GmX5x6NIbaT8MS5P0r8+vCnjC3tfFukSQqsai6iBKqBwWwefxr9A/EEEl5pEFrEP382n30Ce8sClof8Ax/FeLXowptcu11+ep6NfFVMRL2lTe1u2w7SvjX8I4fEMvhrV7FdJuYC0cksqho/NVtpAIzx9a9q1bQPhjrFhDqlzrEcEboGDQSLHuX1wOa/Ij4qWl3P8QNbubbP2e9nN1EP+mdwBIo/Jq0/hzr2q+Gbm6uZoWula38pFcllUhtwIB4FeFW4ctP2lCs4+W52RzVuPLOCZ9q/Erxjo9v4afw78P7QTvpl7Z3FvevlpXnTdvHPVXQEsO+KoeBPEt/ZxtfWp2TEsHjP3HRudvHQjPFfN/hXxb4j1XxhbwX6lIJ50kZSOAYldVx/32c17ol8PDMgupEDQ3lxKpA5wuxMcdiDmoxOFVN8i1e59PlmI5qXNLq7fhc9I1DxfrFzcWaeGrfe+0uw5yrdNuB1rpvFkXiex0iG5sNTe91OQwb7byiixRyZDuSvQK+1Tn1zXkmj6lJaX9tNbSNG/ysHA5BAzkeo4r6Mm1m7v7KLX3/fy+Th3Q/6zYc4wPftXnzqznJU3odP1OnQXt4R5rdN/6seHfFPwl8dfDLRaQt6t4928sTR2ON0ewDlj/dYNlTnmuy+HXwLl0/4fx+MNb1vzfFWpXTRT2EuTJDbxcRuXPDbhnjt0qx4e8Z+LPEc11b6RZqskaSXDSXBCEovJAA6kDmujsLzx5rmo3lh4X0o6xLp3lec6yDygZjiPpwQxBA5qMQ6cKfs0r37W/EvB1cVUm5pqNu/n5HJeOtP1Xwj4G16JJHuLZ9MllYFt26HcyHfj7uSp/T1rnPhlpl/qNsL7SbUrBb2CzSKvPlQsVXk+mSB+NcPr/iH4sfEbxY3w6sYhpjalK2kXSCLy4R5sgR1mY5wEZeTnjmvoZfhR4p+GGtXnhOS8D3FjCtqTasZFuCCP3a7fvA4DYPt3rxa9CdHDvTVu/fTTc9mEqc5SU5q9vT7jp9Gttan+yR3TCW1gGxA5OIo3YuwQe7En6nNd8dN08N80ecOBz6Vwmm+JtTuobaymaNLe1JLMUxIwwRt4/wBoCtKXxHbxZZn96+UlKTZ5sqd5Wicr8bZNPtvhvragKJmgkjhHf96VQ4/A16Fpt1bxWNvFGNkcaIB24UYrxP4l6nH4i8M3OnW5QNK0WXJ6RpMkj/otcDd/HbTbu/Gk+G1k1S6ZThY8KvHX5mwOB1r1KWErYilGFKLbTf6ETiqS5qrsfVd5qsaQuI3CuQ2CeQCa8X8BX2nWzeINYnmJe81O9wztgbEkCAkdMkRjn0rzPwl8Ur3xI2ojU7YWKWjrGg3Fy5/iIxwce1fPfxW1PUZvEEkOm37rYNt224crhur5UHucnn1r1MHk1aUp0Kj5dvMzqVaUaSqR1fY+8ZvH+jTalFo1pfQyXtx9yJHDMcdentXlHxF8cL4C1qLxNd2sl7c31v8AZI40YKirExkJLHPUt+QrwX4Y3dnf+Lo9QvbaLS5rO3byTB+7UEDDbs7iSw75rb8eXmteLLs2XhyGS7gijzKwTe3Xk5OSABjJGK9KnlVClifZyk2ra9Dpg6ksI63JZ9H/AMA2l+KvinxdLp1n4fubW0u7uUmS2KndFEnJ3TSkISwHAUfrXZeMfEnjHUbM2+iaYbOCJyxe4kC5XuVA68CvKPC/w68Q2mqQXsdsbeW0cPIZABhs19D2/hvXNYEkENhcX0ysBlABAyMveRiMFW7AEEd81eIWFhVjGhGNketgIzpUnOtJ3b6WPL9B02GeytV1Mrc3AHzNF3BPfd3967f5zdWtlZ25jgjdEOX3KvIJB6BSRziu80P4A+I9RbzNWvFsYW+8kY3sR6elenXfwu0Tw/pbzSTXF3PbwhI2mlYhVjGFCrnAA7DtXNGpF1F7zep1YrERcG1BKy1+4+WPGmsWek+J7tgoZ1VIwCf7o9BXmt1cXc6yypbM5cMRyAd3Xp1rqvFMbT+LNZmkVci7kVT0+QEYyfpXJtr+nJJcWFnKsl3bnDxg4lJPPyqe2D1r9JjeyR+Fvcprpdy7W+q6rMsD2pLCM8kg9M0y/V9c1Ky8qN5rRSu4YO0DPzc1cj8OXOoSf214lZtNslI2Q78yTY9fate3vNT1bfpXhLTgLVcKZyw2rjqSx/LAq+awrB4q1Ca3t7XQtMAt2umUsyd8nCr9PWutsNBtdBt/7T1C5a+uUG1Ax4Lkc8eg/lWMdJ8P6cq3OuXy3F7ahWAV+Ac+n8q1pL5NWjgnjXEeDjPfnrUSmrFpEMMtwRJtZl4Pypx+QFN0iIC1Zk+67sw9evU1ZCbI5H6lSDz7fXrUukwFbKAEHlcn8aKbTZNX4TWgJHA5r2+fwta+I/BsOgXdxLaIwhfzIG2urIwkGD9a8ctbUyOkY6uwX86+iY7ywtLiHR5LiMXbxmRISw3sicFgvcD1rWZnTRjeN5PI0CC1Rsmeb8SI17/ia8j2Sev6V6J8QLhUksYHYKkcLSHJwAXY/wBBXm32+x/5+I/++1/xrz7t7I9OMXY//9T8v/sxXlhxWBrtuwsxMi4MbA5B9a9ANqec/rVSbw3qniHy9E0ZYzd30yRL5h2rlmAHPbmueMle7Palszibjx54yn8PyeFJNZuX0aXZutWkYxHYwdcr7NgiuOiLQzxyLwQwP5HNepeJvhN4n8GeGl8Q695ah737FsQ5KsIy+TwOoGB9K8ulG1c10Jxe2xxvTU9e1L4s6rOixi4kCqAOG2jj6VwV/wCOLud97SZb1yWP6157cbvPcEnrxVcg9PWphQpwfuxQSr1Jbs6S78UXk2cuzZ9TgVhTazePkhttU2GartzXQzncmPkuZ5sl3Jz71VbPrmn9Pxpo2+YAw70Ikkspvs15Bc/88ZFf/vk5/pX6stqOzRdD1dPm8i9ikPfKTJnH4kjNflvHarKNqDrxiv0Q8P6hJqHwmsLgcs8FtJn0ZMA/+g15uMheKOimz5p+IsK6P4x8llEsUcMduAf+nPNqT+JiJrv/AAXYeEtXhBlOw4G5H4B+h715Z8TJbiTxhd/aGLKpUx+0cwEqj82NUNK+1XEEywMdkCeYwBxgA4z1rsfvU1K/YSSvY+s08KadHdJe2cQ/ckEEDJ475rj/ABjPHZabNcXB2LFqDZP+9BH/AIVs/D3WZ38Lx20sjFvMZSc9R7msX4hRs2iXYRBJvvgdp75hP/xNfN4iH+0JPt+p9bls39VbXSX6FjS728k8d6WlpIWtzosdw6n7u5FwrD65wa+hNZ8deFPBI8My2Est7FcagLTUrZUK5iuY98UsZPRkbO5fXivl7RkeLxr4dVCVLeH2U/gp4rtPENyln4D1fWEKteWP2eWAMN2G81QTj8cfjXDjsJCtUhTS3X+Z34LE1KdKdSUtIy2PqTXPEGlWGnXNppllHPHOrRSzMh3QZAIb5exBxmsJPG8Pg/Q4bezultEljjtyYj5ZlhiO4Biv3ipORnnPeub8Ja5b3vh6RNVQ2d/NZ/aU+ksQJjbPUZHFeOXERuGtre6jee3LB40B654YL9cYrw8NajeFRXse/jaH1pRqUJWv+K6H0Za+LZrmy/te002YaY++Rrx1+RirYZsjLMdx5Pr1rQsfiLpKhplS5uZ4WVo2Q+SqspyDnknBrlNQ+IHha30fSNA0YXSaTaxlbm0JABMiDeqs3IDPyw6Vk+Dfhr4i8Vob+J5bm0dy6QQrwEbhVkYfzrz8biI71J8sfI68uy+0G507yT3bOT+J/wAYtX8P6VZ2+k2NqGilm2kZLqrncPNI+8R0BNfNl58Qta8SWA+361cw6hPJs8uJRHBHF/eLDk59K+jPjL4C8daZ5eganaiytoj88aIo5/h3FRkn6mvK9H+Gcc0aRSRs0i8k/dz7c17OBeAo0FNJNvruzixWFxVWu03ZeWx2up6zeaT4bis0MbrFahGmGS0g24JBbpn1r5m07R7rVL1ksEkiHbGSSPTI7mvs+6+G327yrDTxcalGnl7ZWj8pFQrl0YN1YNwCODjNdXp3wditpPMu3jtk4IUfM2B+QzWdHM44eMopavsdNbLqddxk29O583+GtO8R6J4dntri1kRY5GKlwQUwPmGOvviqeieBJdW1dL3VLeeeCVw0nkj5sMeSvGCR2Br7og8K6Vc3kl9qvnapcPjc87lgcADnPsK6+1W1tovJsreOADgCJK815jNSlKK3OxYZOlGlJbHyZY/Bi5N19tt7Z4IOQGuCFZ1zwxUZ28Y4r1nwl8K20vBhvGDvvDNCCjbZBhk3A/dxwR3r2H7LI7LujLMcD5uRj6VZjhul3Rs4Vc4AHH8q8yripzd5M7KdDlioLYr6X4K8OaLH+9VSR/z0beT68V2lvqlrboIbCAso4HAVfyrEgtbJD+/cSEjOPf6VrRzumBbwAY7muF1UdHsu5dS71KcZGIV9F4/WsDxfAi6P5rOXkZ1GSfWtmSK58ozu+BjOBwPpXIeL7oLbQW/IJw5B/wBkgV6OXLnxEDxc2ap4Ocl2t95+ZPxj1m+ttRuYLeQw/briYnb98opxx9TVjw1pGitqa/FHx8vmwRQWq29tnaZZoYI4VLd+qZOOSeay/GFi3in4jSxO+LPTxtlPTqxZgD6knFbOjaWnxK8Rqbhmh8LeHyrOV4Ejp0Vfc4/AV+xtqMOVfM/HWtbn0VdeE7DWdLfWvESYtw6/MPlDOeRDEo6+hx06muY8T2erxackWnpFYafFgCFDgqD/AH8dTXaanfXWprFd3f7uKDbHbW44SCPOeB/ePVjXE+JZJ7XSL0zXT3P2mYsgYACNSOI1x2GM5Pc1y01fVlHlV74Su7lVMkoEzMssbhcEDqCM9Qf1rtrOa52lpBHsjCrhPX1x059K+orfQNGuNG0vStTt45SbdFRX+9+7Qbtp68e3SuV1L4S2AjebRbgQIOQk33fwYdB6ZB+tTKSkrMep43Gh1NDZwyrGzZ+90P1Pb2xX0z8FfAOk6wdWi1i2jvEt7dEiL7gokJPOQQR9a8RtdBudOffIgMeTh0IdCf8AeGRX0f8ACPWtL0+KewuL8WdxcygfOdiMm0LjceOueCc+xr4Xi2eJpZRVlhL8+msb3WqbemuyOzDcsqqU9jF8beAdH8KeKtHtdJld47rMrRyHdsEZ7N1IPPX0rRm0fSbjUoNdntUfULSN4opj99El4dR9cU7xHqt34g8dRT3dv9naytmQLg8DzGCk56EqQaqeHtettdvr60jt5oG027+zSecm0OVAbchBOVIPB6+or2chniJZZQlipc03FNv11/IzqqKqyUFpc85+INvBq2tTWdwN8MHkqVzwTFhsH1GRyO/SuN/sPSP+gfb/APfpa6DVdUt7nxDcW24tPO0swUAnEatt3E9BycD1pNo9RXqOo4uyOhQuf//V+CxYqeT2q9YqdPvLa+hGJLaVJV+qMGH6iugisA537eO1OksDywXdXiOZ7zR7X8fvDa3vw38SyQfOkf2PVYvQbXCyH/v3JmvzUliypWv15u9PHif4fabZPyut6PcWLH/a8llGffKivyXEbbdsi4dQAw9COv612YSV4tHHKNziL5cSh/7yiqPvWxqsRQjP8JI/DqKyMFjhRn6V69jje5Gy+1QulX1tpWH3cfWhrXGNx570EmQwIqvk7t3pzXQ/ZoiMEZz61m3Fo8X3Rke1TYLF23c5DA9K+7/hFdf2n8KlgJy0Szw/ijnb+hr4Eso55LmK3gBZ5WVAPdjgV98fBK1g0/QdR0RSXa3mfcT0JZBnHtkHFcmJ1gb00cf4w8B2Ov6RfeIIjJ9vtba32KCAjbZVjJI6k7WPT0zXj+m6T4g0v7SUtHlWeB4D8pOA+Mke4xX0tceJ7fwiLQXls1xDeSS2HB4R5AwVmz1Clt2ParGsXQeMqFxgngDH8qypTfJZlSaTPN/BGqxWunGG5cRP5owp4OT7fWuu8UgzaTcZ6LeRN+ccgry/WJLeyvLSKJQJHmQk98bhXq2uiJ9HvdpJkE9uWGOMbZMH8ea8nG6VYvyPp8p1oTX95fkY1lx4p8NSjGTos4/LfUXiTUXn8GeJIBGylIYUJPQgzIwYf8CTFT2oRfEXhfIwW0u6H/odVpbS6PhLxesz+cs8cTRg9VHnLhfp6UtPa02+xSbWHrxXc9ghknu9I0K5uDumn0q0Lt3ZtmM/kK4uy1CFvigfCrxlI7Yw3AYHjyflaT6EZr0GVIdM0vw3b3TiNpNKsVXPGXZDxXlOkajFD8WvFti8CyS3FhlJT96LylGQv+9uGfpXlwoRqOs5Lbb7z154qdGGF5Oqs/wPu2w8I+EdQ0+O41OCzviWYK7KFkK543EYyQO5r2/wnqE3hHR5tJ0bTIJrC8QIyBjgrgrjI55B9a/NI+Ida03wvrN7p15JDNY2Uk8ZzkBlxjg1U+C/7QvxLvp77T9UvIrmC2jRk3RgEFmIPIxXylfKHUourLWK8z6f6+nV9hd3/pn1T441jWfiD4imljiewtlzbtBu8wnyGKhmYjJPuecVo6XoOjaNDHviQzKoDO3JOOtGg2Ml3YxahdTt514PObbwN0hLH3713tj4etBnK+gBPOTXjTqJe4uh6sKaSObW5SeTdbRsUHttAqZLK9nIdIwM+gyfzNd9BpWn27EkfMvPA61DcsS/l2a/JU3dhqcb2RzlppQ8zddMMjsTn/61aiRWMIwPnA6YqwNP4Mly35nAAqK81Pw5o2lz6zeXUS2lqpd5GdQg28EA9znsOa1jCc3aKMqleEFeTsMkuXUZhRfQE9qptbFyGlJPc9q+TfHX7Vtos0lp4H0n7W4O0TXBKx/UKOT+dfO+sfHH4g+IWmtdX1R4/NUqI7YeVGu7jBxyePfNe3SyXE1FzS91ef8AkcNTM6VOyWrZ+nVtPp32lhFIsskY+6hBZfrzxW4kt5sZ41CIPXk1+cHwja6tNU0/WYpZftZu1COrEhlLBWVwfvKRnNfpbI4Fu4IxkuAB9cCvFxeHVCfJe56lKt7SPM1YoC4upbVYs/M5A9OpzXmnje6J1S6iB3CzhjB+rKzH+Ve0CzjSeFk6DqP90Yr541dp9Z1jXIbXBlurjyI89NwQxD8MmvaySF60p9kfK8Q1rYeMF1f5HxRb+ENb8Q2uq3ulr5UVxM73FweANx6A+uMACvavCHgeOz8Ox6fZMY7DTiHdxwZ7gHLZ9h3/AC7V614l8KPo9x4a+CXhhN2oOI5LpgMkyyAnLY7ABnPsBXrPxX8LW3wp+Fxu7TT7rUWV4raOO1j8xmdzy7ngKCc5J7nFfeyrSk1E/MmkfLd8l/DbyG9eNs3BMewEYiP3Q2f4hznHWvNNWuL68gsrXUUVJpLj94IsuqxhupOM8Lya9B1K/ebS47qSF42Y7jER84ZVyVxnr2rI8MXPhd9ba+8X61F4ct7exluEe5V3DzFkUQ7YwzFiC3QHp0rvhfoHQ+rdNe21C1WezlEln91SrAh8H27Dp61U8RrNHYs6zeXCysjKFGSSRhg3bbg8Y5z7V88eFvHHh/Vp5JfCOqi3uQx3LH8u/B6mJxhgfXH5GvUbrxZ/aGniw8QxGA7gftMCmSM9vnj++Bg84z+FY1KckNM5P+0vsunza/fD7NEWJVo+HMecIWHRi3XBB61wvivxybHU7LRtItYbq8linu7hmZoRFa28ZdmZQCMscKuOCSKg+Nviix8P6LYJPdQy29xJ5imCVX81Y+QAoO4c9cjAPGa8u8IfD7UfHWvatrnieWaGW709LiGBFkbYspKwRzBOQuBnHCgkEmqoQ1UpbBUd1ofVPw21bTNbe7v9KuFvIokjQyIrbN7DcUDMPmKdDjgHivVRdxR+fK3W3hkk6ccLjr9TXD+E5rq++H2lS6KI4Lo6XAsGVHlrL5fVgOvzda2pm1CDwjK2seX9ueCGKbys+X5r437c9sg49qzqvluOnujywKqBrlwAQpLNjnA55Pp7VS/tax/56LTdXk1OPwtrt3JbhHSOaO3VTlmU/Irt2G4nPsOvevl/7V4q/wCeR/76T/GuKlSdVOVz0ZO25//W+f8Aw74M8S+K71NM8I6Rd61dHOIrOFpm4652ggY75PFN8YeE/FPgbVP7D8Qaaba/8sSGEyKzIG6B9hO1v9k819F698cPiZqmnNo2kainhnSETy49P0aIWVuE9GKfO7Y/iY5NfPl5JK07S3DNLIx+ZnJZifUk5Jr5ybitFqe/Ft+R6t4F8X6ZbeBrPTtTkVNR0+5jkiiUE5WWRhtzjAxjnnowNfJ2qf8ACo/AnxT1j/hI9Bm8V6bHdTsLaSeSzRxIxIIaIhwoJOPUYNfVPwyntSNW0+dVaN4kuACM/wCpb5uvqDivkf8Aat02TSPGUdzCu17+FeAO4+XjH+6a7cNL3rLqctRcvU3fiT8Uf2W/EPhF7Dwr8GrTQNUllQC6g1q/uJ4VU/MRHKfLbI459a+bLmD4eXbxrp73VjkYfzQGAPsR2rkBZCC2jdPmDEhj1G70qf7OBwzZ9K9tR8zkOlu/BSPG02hahDqSKM7VO2TH+6a4x7RkZkkGxkPINbEIkt386LejDuoINTXLTXMD3cqlyjgbsfwkd/of50JNbsT1Oa+y9lBqcWXmpjGDV1DNMcIgUDua3LDRtQ1KRY7WCW6fONsSE/qKptLcaVziRpd5a3cd1aYDwurqe2VOR+or6/8Agtr8Gra3qiCNoHuVjmeMj5Vbcwfae4Jbj0ri9C+B/jrVh5iWK2UZ6vcNzj6V7n4J+Dt94HvpNevNRFzKIjGY1XC7SVYn6jbxXmVq9JpxvqdEYSSOR+I2lPcaHrUUUZMlhLHdIQM4IdGOP+A5Fcd4q8a6BpTvDc3SiZesY+ZgT24r6VkWSHxNd6eMGO5t1uNpGQcHYRj8q8T8dfBi38WX15qWmRG21PhpEcYjk7Ag9jivCo5jGGKeFqqy3TOmWF56PtYv5HytqnjVNQ1WKa2iJRXXBbjvX2zdeHhqnhCe6sBuvhcHzFz95IwuwAdj87fWviLWvBepaBfNaX0LQSxnlWGPxHrX6AeEXc2hkhPzF1BHYgqO1TneIhRdOpLbU+m4fwtSvCrSp/Fo1fyPKreyZ9Z8LmRvKkgsL0jcMFmBZdn15z+FVb0OnhXxIM4Jto/z81a9V8UafFN4z0B4QsZSGdGXP8bBjj8a871O3ePQfEEUyFXNsgKkcgiVKiFWM505Rd0S6U6dGvGpGzutPmb2p63FJovhtr8F5DZWUEZHqo6knjPNcRYxufjJ4nuAMhbKUfifLr0u3057bS7DT76IeZDZWwZWAOCEyK8/s5pIfiH4wjAB822Jz3BQqOPrmrozTVZLz/MWIi0sLfy/Q1b6eNvCHigKwZk050YDnBYjg15v8DokN1q7OP4Ix+pNdFNvXw94uLRNGWtEXPZ90gwR+HBrF+CyEf2q+OQUH6ZrGsuTBySPWwz5sdzP+tD9OPDEOdIsYsDCQxDP0FdfezraLEIzmR3Cj24rndJt5LbTrVAMYjjGfbbWxcqkksAPOHY1+Vzvzn3lk0TG8ECqJv3hfJ44GM10HhCyl1+8a9n2R6Lbrl5EbLyPn/VqPX3rkLhXQtKR1XYo9SxrtNG8Z2nhy2tbPWJI/KhyVWMBdsx6BwO+Oh9a+py3DQmvaT1Ph86x0qNqNHd7s9k0bwvpNjbz/b7aM/aw3yy4cCIj7hz3x1r5L8dfAzwpqI1fTfC0hstJ1BWY2kmZYY7pSCk0IJymOQRnBBx04r0W7+OOh3lwIL2QC2UlCAeS3Q/l61cutZ0pNstjdpc28y70KnJAPZvQivpm+Re5ofDKdRy5pN3PzJ+K3w407wBdLZwv58xg3u2MAH29K+U7Nw93uY8ZJr7s/aSuop9SuLuIhgINor4ctrQhg46np+Nd2EqOUG5M+qcLcj3bR9l/BzTT9r8PxFc7mEp9hy9foHAolS1WT5S23cPf7xr45+A2ly3Gv2cbqf8ARbZu3TICD+dfaLeTFqElsh+bDH6DG2vzDHybrvU/QKK5aaRIJY0W6uw3EMZbn8TXzR4CuYZdYtr++fbCdQeaVj0CxkSMfwGa9z8SXH9n+HdRuASCyFR6/N8n9a+QdUupbHwFqF1E5jfZMQy8Eb8Kcfhmvqsip3pzk+rsfAcR1L1YQ7K/3n1D+zLZXPj/AMceLfjNqiErPcPbWYPRQ5ydvssYRR6ZIr2H9pDUrWz+H32QPmSe4jOxeWKxZc4HfpWf8DPDureF/hXoGixhLUyQ/aJScsxec7zgcDgHjOa439o82Wi+HNMluZfv3DySSyH5tqoR+Ay3QcV78J81VJHxnLpqfC3irVbaGwtr45WKVfN5UhgGwB8vUH2r5O+LOpyT61HY53RLCpKnpuLE5/KvqPx3exR3duruBiPgk45Y8Yr1i5/ZH+Gvjz4M6X8SNW8SnwlrstvNNLc3Lh7OSNJGCb4yQwwuBlOT6V9DSqRg1zdTKS0PyquNR1hWje3uGiMJBQx/IRjpjbjFetaJ8fPHGi6W9hqEsd9IRtjllXdLH7nBAbjpu/E1t+K/2bfjX4S8NL441LwjqS+GJyxh1MWz+TJED8spH34kcYZTIq8GvBbiFcgBfmNes4xZy3tsfSfheHwv8Q/FVpDZ3chjt1S7vbi8Ki5vbjIKRCM5URoRnaAR9eK+8tA8Yw6dMzavp0QaXAkurSIKTt6b4xzgf7JIHtX44G3nhlW4gcrIhyGUlWB9QR0P0r2/wJ8cvGujXdtpGqj+2baV0iUSHE67iFGH79eAwrlq0m1oaxmtmfpR4R02HQ/D1np0E4kiXd5bZxuRiWXGfbt6Vf8AEkjf2VBDnmefJ+iL/iabdeH9P1e30z7erb9OmiuoijFSskfTOOoPQjoRxVLxTatqCwaUkrQloH/eJ95PNOMj3AFeBiJ2g2ztoq8tDhfHHhy617wr/YFqCrXrqJCOD5a/w/8AA5CkY92FeEf8M6ap/wBAu4/77r7gs9Kg0fw54clkBcaprFpaw7juZoLBHu2OTz80sCZPfivb/wC24f8An1r4ipnUsO/Zxen/AAT6KOGc1ex//9f86r7wn4y0jUn0t/ExtbgM2FmlZOAcAkk96s3vhP40acBNJqDOrYKsJMhgRwQcEUfFmyvNd+JeoalCpv7W6dWhLAhVj2gBfwOeP8a62Hxx4n8CeDANXQTxoSlspyQQeic9QP0FcslJxUkk2z1Fa+pxvhf4heO/BmumbWrvDtDJE0co3Bo5fQDvleKp/En4xSfEFLaW6sQ13ZAoJT/cwByOpOcmuj0j4Y3PxA8Fav8AFDXdetbLUnvUgttPOTLJGULl4wOFjTCrzyS3HQ1t/C/9nrTfE+teT4u1s+H7Brea4e5miPl+VGpIPqTI/wAi4rZKmnd7mTbPING+GnxIu/hpqHxF0vS1PhT+0FspblpYlJu9nm7ERmEhwoBZgu0ZAJya4q21G+jm8qK2WSUH+FNxOPp1r9QIvhV+zNeeA30LSPFviX+1re0eX7MNPJ02S98vopbACsyhS/Xbz2xXpn7Ofwv+AfhiO3/4TrW4b3V7mB5Us1i+y2MTqCVjuLvBkZmOBtUDr1oliFsmSoux+fHwm+A/xr+NmsLZeHtGa0sYV33WpXoFvZWkI6ySyvgAAdByT2BrjfjJYaf8OfFJ8JeHJTdx/ZESa9kXi5L5DyRqfurnhfYZ6mv0d+OnxH+NtxarpiWun2fg1t0FnYaFMn2dIw3WSMfMzMVB3PyetfCur/D+Px5qIu9f1K4sZY8RF5o8gZJO3P4E1g8Qk9VoWo3RL8CdF8A6wby01rT/ALbe2m2QTOSYyr8Y29Mg19n6RaaNaQiPTrOG3A4G1QOB9BXLfD74Z+G/Deix22hSLcjGWkBBMjAdTivRV0h04K4xzgcD8K+bxGIc6ja2PQhCysVZc9v/AB3rVK8tHmtJlK7dyEc+4rgtZ8e6lpF3Jp8Wn+S6HrN1+oArj7nxNr2pTRPcXjKgYEovyrwc9qcKMnaRyVMTTj7vU6S5mjXX/wC0n+RINFu5Wb08sxlf/QjVa51+fS7m8uZlNyVATBPT5iK159K1C8sdQs0hLySWptVI6FZpAmc+mOas+MtGgtL2a2cq29irNGcrlhu69Dgn86+czNKniaWKlsnZ/g/8z0cNJunOkt7HhHiLVJNcuIZr+zglSBtyKyZ/Anrj2rt9A1Q6fYSJaqitdHcH7oFGMD0rmZ7IN24Bx+Nd1ptjHH8PLqd1A8q9ADEYxvVeM/hXs5phFiKHLF2sdHDuavCYl88bp/I851u/js7mPUI5RNewPvQnnBIwfzFal9rOmeJ/B+qSELDqaxKjLnll3hsj1AIrnZ9KvdTuktdLs5byaVtqLGhYkntmvRbfwJa+C7J9R1u3j1HWdpK27N/otrx1lYffYf3RwO9c1BUMFSSnP7+/ke5jsTXzGvzQp206dvMxrdp5tOsJpMlnt4gSe4XK/wBK87t4WHxI8WyEHatu30yWSvafBl9p/jPR5bBsRXlrIQjgbYpA3I2Hsc54rgraaWDxF440/wAsbbkxOWx82YmKgA9QDuORXZRso1ZJ7nJVlzToUmrOG/3rX5nOeIAIfBviCb/pnAv5yCrvgTTfDcdlFqHh6ZpVv40+0xt1inU7WUY7HqKreKo1HgHWyowWNqPzlFZ3wLtt1pOW/jvUUf8AjorKs/8AYrns4eLeNf8AXRH6g2zhrSG2jUkqEU5HXAFWJbYJJDlfmO44/Gs23vY7cxrjJDcn9K1ona7mE75UBXxX5ZUm+Y+7jBJWOP8AEOpPZiNniysTLyOx29f1r5J+LnjJ9IvPK0y8MyXK4bd1jP8AdPr7V638efGl34St7WDTuZNQaRBxnhFXn8zXw5fWWr63DNPck87pCzn071+k5TTvh4yfU/Kc5l/tkrdLfkWG8c3ixkSSFnT7uT/Our8GfE/W4Wm0/wC0tiU7xznnvivnO8e5tpfKmGGxnFT2c1/uElsxifBwV69K+lnh4uNjyadS0k2j2r4i6td6hETczb2lGME81zHgjwq+tatYRTuUhaVMhRkn5uh6YFcnbx3Gc3Rd2ycs2W/WvavAoaC7t54NoZXGGc7VB7ZJrgqL2NJpHrwxPta0Vsro/Q/4c6JaaNKkiIsUrAJknGRkN/SvULs2sck7Ky7yMZ79c4rzvQNE1h9Ns57gRo7JvLK3mdfQjjpW3dyW2j2iajcRy3cDTCN5FIxC5+6WAxtBxgGvziWCrVp86R9xUzChS0cjnPiXJLZeFYUlyJLps4PoFZv6Cvmm4sf7S8M6dpGM/wBo3FtAffzrnYf0r234s6u17a23I2iKRxj0I2jP5V554RhW41vwPp7nPnapZDHrh2evvcupOjhlF76n5xmmJVfEuotrI/TKDTltIY7WMbUgVY1+iAKP5V8l/tQ3UIvNB0+QjaIpiQ2MEuyAdfXBr7QWMbicbjkn1r4M/ailTUPHVpY3kayJb2cT4IyA5kdgfqMA5rsoR965472Pgzx/dA64YSoPlImN3Y47V+rnwW1zwZ8V9F+FfwN06305BpenDW9fgdTGb06d5aWdvKXTLCa5fzZAu8ERY5BIr8gfHc63PiW8IGXjcqvsdoFe5fDqWRPHOvahCzxPpkGn2cTA7WQojTMVI5HLggivclPkSZDhzaH7u/Fv4hzfDXwbqXiv4g3yaXpFpE2YbeJpZLhj8scEQXlmkbCqitvbOf3YBWvzNtf+Cf8A4d+LXgK78d+N4G8E+NfE1xNqhlthFDp9hBN80VqLT93G4VCGldGX5t213PyVxlh+0R458cfEbRfDfiq4PiXwd8ObuO/lguD/AMfOphf9HSST/lqtvnzAr5+fBJ4r7QHxF0n4hSS3um6j5OpyEOLS8dwgfJyRglmzk4IY7TygWt44laJbnN7OSPxE+NP7IfxY+Dd5PJNbR+JtGgAJ1HSd80SA9POjKrLFkcgugDDlSw5rxH4ZaUNZ+IPh6x2b/MvoT/37bzD/AOg1/QLqV/qWnIi65dyRmXO2GzTaGZjlgXQgDLKGZd2TnLPnKnwfVvhr8F28Qw+M5PDTaJrUMmYb21ZRvaRCMzQKFUjaThlRAe2Tk10uq3F3RC3ONOrn+330L7HMpEAuFnK/uWBbYUDZ+8Dg4I5B9qz9SufP8UWWg22Te6rNHaW6qpY5xlm9goySTxXqFz4YvwEudPddRtdw/eQHfgZ/iX7w/EVl+HbO50zVrrxbLb+Xf7ntNN81SMSygtLMQeqxRjJ98DvXxeaVfZ07vY9vAx5pXR0njBbKfxhoWh2BH9m+BbaWSdh937XcRqkUf+8se929A696n/4Siw/vr+dfNf7Rnj23+HPwyn0fSZiuq+IGkjR2P70+ZzPM567sHr6sPSvzI/4TTxf/ANBq4/7/AB/xr4vC5DXzKn9ZjLljsr9Uuv3tnv1cdSwz9lJXZ//Q6RdFK2LadZpB9iVwwa4iSSZtowM4AA/Cut0r4ufFzRL210OyuNHbw1ZxBUjm023luA2DkBnQ8Z9a5J9WsrAFJZhn0rzfxT4hlQCXSRv55x1r5pVpp6M9z2cTq/iR498QaFBc+PYLSwk1SyUyR/6JEkf3zJgxooXGST09uleR3fxK8XeM/F0GlarFG72umWiR/uliQNJCJmYKAPl3Sce4qp4y8Q3F74Nv/tUZLGJ0A7BmQ4zmrvh2w1HxHbeH9chRftL6IizMowN6zGMfkqiupTfsW3uQ4rmVgs9K8QafeBdXuXbocD7jD6CvR4b22Fvs8pc9OgOaq3NlqcVkV1SGSTZyGXBx9Kr6IjS3XkujbSeGYYyK8N66natUNuLOK5G51289F4/lUUPheyvGcyv/AKxSp3AHqMZ5716WuiWZXLHaO+KjfSLFAVWQhh0PtQqklsyXFPoefaJ4D0vTZJpHvbm0fGYprXDAMezxnqv0Oa9J8JaN4v1K1eaY2t7ZQeYHnMqxuhjieQB0PzAuEIXjk4GazmsxDkpOABzzXzt+0D4v1Dwb4bt9T0OQJqFzcJbmXaGCxqGfkHjJJGDXVSmqslCUdznknH3kz3fVfD+i+LLBXkAdZFDwygYdQwyP/wBRrxPV/BmpeH5ljnj8y3fIWVRwfTPofavnr4OfFTxhY+K7HTFmn1IXlxsuLeQ7gEJ5K/3SvX0r9Ho7mDVrSWJoFkicbXRxxxVTU8NLkbujCpRjWjfZnzP4ivJ7TwLq1zFIyshssfNjAE8Tv/M1eg8RJ4h06/025A3aZh0ZRybdyGUH/dOeeuDV/wAaaRaW2heIdPdTHCtjJKFPJ3KrsMHvyoxXKeHvCc+j3dtd2s/2zTr6DZDcqflniZfuMezgdK87MaCxGDqRjvuvlY3w8vZ1Yt+hzV6UF3Jj7vLAngbTXu3gbw1d6t4bay8mGWxeQXEryP8AJEVHMjn+FVA6n+deP3vgvxF4/wBSuPDmkbY4tN2JKVHzzvI2EUY9cdK+h/it4cfwL8PbT4HeHJfMmgRZdeu4zzc3pGTbqw/5ZW4ITHRn3H2rlgpYzC01KbSaV7dfmenRjDB1nOMU5dL9DzbVPi74C03Oj+FNQjUxkrJcrEwMhHBCYHCenc1w994k8FajGTrN5PqSnkwxqUjP16Z/OvJ5PAEtsxIQrjrxWzoPgTWNWujbWSfKgzJI3yxxr3ZmPQVxS4ewrkpOctNkml+l/wAbnuwzyvTi4xir97a/mXL3X5tc1S30/wAOWjWqZQQQQj5i6n5Tx3ANdbpGj2sGtaja6xcpLqV9HicoQVVwQdoboXGOccdqWaO08NQpZeGCXuX3R3F/0ZwwxtiHVV9+prmLaO2M80CzBbm3KnYQQxDDO5T0OMc88V9BSoU6VNUqatFHg1a9WrU9rKXvdxfGWgz6d4Z1SC5GYpZbYq46MofnH07irPw98Mw+Hb2zsre6jure9nguI3jOcLIQdrejLjBFfS+v/CbTfFnwZ8J3+mayTrGqC4l1G3dCfJ8qZkiK4A++ig4PXr0rwDw94ebwf4kttFllaZbaZXJbj/a4HpxXiYjGUHz4anO7W67H2WWxqStXmrN3Pr2NlRnVX3Ykx7119m07o8SgHC4z6V5RourQ3F4ys3+sbdiu8HimxhSa2tY2mnzgkDgfSvjJ0nKWp9a5uKPl/wDaPWU3+kQROsTQxPJuIBJLPggD3xXyDqXi1bNLixv43WRhgYOdy5zn0xx0r7Y+JXwx8d/EjXbO/Qx2NlBB5e6Q/McsWOEHPeqFh+zV4H0511HxK0uqTIo4c7Y+P9kdfxNfpGBhGOHgmfmGOxMfrVTm1R8Y6R4PufFupRf2dE9z5qDHlqW5yOuOnX9K9/0v4Ea5bWDztBFbS7cqsx3OTuzjauQOAByfX1r6Oh1Wy8NWv9n+HbCGzhjAC7EC/oMfnXXeEra91aRby9YzSt2PCr9BXVUm5bHhRrKKaSPiC8+H154dvBBq8DfaXUONwyhHQkY4P9K2LDSFRw8i7yOgPSvrD4vQ+HhoS/bL+3XVbaQPBCrAu4PDpgdMj1rw620qac7lX931zj+HBJP/AHyGP5VzVHK2ptTnfU9t+B3jF7S4l8Lao3mwhGmtNx+5t5dB7Y+Yen4163qen28msfbLe+fS7rUImWORV3ROuCuRkFd67sgEde1fNOj2Mmg6lp+sSYV7W5j3g91ZljZfoS+P+A17r4k8I6tbaVqcej6s9ta3pDyKyiVocEM3ks2dpYDGeoHrWlN3joc9R2nc8Y8eWKaHaDR4LmW7Syg8vzZm3SOd3JJ6ZJzWf4Xufs3jf4ec4/4mlnkf9sv/AK9VvGVw01k0kn3miXk+pbNcjr+s3Xh7W/Ceo2c0NvcWF1FMklwrPCrRrgGRU+Yr6gc46V6MI6cpzyld3P2dRRubf8pB9K/M/wDaUntrv4tXxmb/AJBwgVTkrtPlAnPth+9T3f7Tn7TmpTy2uheH9Hls5g4TUlgu4Is/3kWYbsf3SVIr41+Id/8AETVHvn8Z22l6tfXhM9xIbkmd/L5zgqAnGBwBnAGOudaNCSlqyJPTQ8l1jXdPPiOe8luEdlmYhFJckK2cYTJ5xirNt8SvGGgXmt6xptm8ltfzm5LiJtijYsa7s8qBtHWsK416yW3WAeFDbyJk+ZDcAkAe2MVgHxxDNBLYIZLFZhtYAYJGem6vbjT5t1cyvbqfRHwj+I+l6HpI0PUpAl9cTSXFxMxDCWeY7mbcCQR0xjivqDS9fstSjWa3lDBSeRxyOMg/1Ffl9cabrFiyTpCLy2nHmK1vkmMMSdrA45Hf9K63w7481zQ3X7LcOVXG6Nshh9VPPTpXPiMBeTlBmkK+lj9V7f4g69BB9jW7M0QAAEnzEY6AE/pnpWKb1L6+NyFdHAYspYsoLHJK56ZPWvkTwz8YItRCxX8nkOOOlfSvhK5bVbFrjT45L6R+ESJS8khXnCjua5o161OLoz2Y5U4P34nX+EtN1izvbmCDUJ72a8uJZYd5w0Qk+7ECMZRT0z0HHavUr3Rrsa/b6JDJusdB05BPdXD7U8+6cu7Fm/iZUI2jJ28AVc8IafpXhfT5fFd9Kl7cFMRIvMSE+jD77duOPc181/GX4g6ro+oXt3PP9oudV09fNQn/AFKRTBQVUcKqoxGBjvXxWLtjsZHBQd76fir/AIHtYe9CjKvLZank/wAcNe0seJT4o8HacPGOs2a+Taz3Y/0KwMeSXt7Ij/SZs/NukJ28fuRgGvDf+Fy/tCf9Ae3/APCft/8A4zXqT3F2ikh0tbcAAFPulOqjONxHYA4UZ+4wqn9uT/n9H5J/8Zr9ppZXg6FONGne0VY+OliatWTqT3Z//9F1t4EkafOo3DMRXo+leBNJSPAh3+pIrrb7TFW95HA9uK7HSrGNYvlXORkV8oz23I+TfjN4QtNK8OLfIirE1wu5ezDax2n64xUfgSKRdL0m5jgMa3emxz7QPlCzzOwwOw+XivoH4o+GrbWtGsLC+lFtaS30CzTMpcQo+UMhUckLuyRWBFqPw68LvpGiLrVt/oek2mnl2cKstxaSTJKUzjIJIYH0IrpX8CRm5e8mcnfrLNE0aqc+lO0rRJVZfPTd5hIXjkH+ldxeRWt3cRiyKlSM7hyDnvmvQ9I0lILYb1Ga86xtzHj91ouqW3J/1Z+6ax5dF1GRgQcj1r6Kks45IyhG5W7EVzV3pM1oSdg2HoQc4+tYSi1qXGd0eHzeE9Su9w8zYp9Otee+I/gZa+K4prLVZ3ljfBbce/Yj0NfUyWpY53HGcEdKaLfyZFwAUOd2Tz7YrNSkndFNny/8Pv2dvDHw+uJ762aW4ubnGZJDkheuB+Ne622lraxeXGmEHTua7ObY6rtUfL1+tZ7KTIWAIH19aJzlN3kyVpseAfEuygjvY/MXdDcWzJIPUbgCPyJr56+Gnid/BeoXfw98R/6XpQb92T3hY/upEPYgcZ9QQa+sPijao8WnTD7qySIf+BJx+teA6F4E07xVfXNrOxt7rS5pmimxuwj4YxMO6MD07HkV61D4LnJPc+gPg5JY6T4k8Q30Q8yWJraa0kP3TKVKRk/7rfP9QapeNf7LsNRt4NVuxbTX0mxWlyS79WJPPc81yOqavB8O7CM6dGZ0e5t7eRWOXMaxls59RvyK9u0Y6T4x0pDqaBlwHjlZAxePOGAz0cHgGuHB0lCl7NdG/wAztq1G5c72Zwug/Ch9Z0268Vaxcx2PhixJEt/wwlcf8sbcf8tJD6Dgd68z8Talp4T+ztNtzZ6Xk+XAvMspH8chH3m9ugr6P8QXzeJpLLQ7uyli8OaApS30y0AGyEffIUEbpGPLkfN6V8z/AA00rxl8RPGlx4bstHlXy5ZhBJcr5Sw24fc0szNjaiL1JrrUk58nYErrmObXRrjUPKS1spJJ2kj8uJeWYlsYwOpOa9YuvCXhH4XsLrxjEmteJDzFpKPmC2PY3ki9SP8Anmv410Hjn4m+DfBVvrnhb4SW7X7QMsOoa8oDkSM+fJsw3zCFMYabGTwc85q34S+Gem3/AIZm+JvxGvX07Q5XBtkUA3WqTHJdIATkAHG6QjaMnnI415Hcjn01Ot8Ja/rmv+G4ta11o2mbzd7hFiiiiVyEQAYCqqjAHpXzP4qltr74lT3NiQ8RKAHGASqHJHtXv9/qL+IYIrLTbUWGlQriG0j+4gz1J6s3qT3rwTXLZLfxteR42mMkfTCD/GvxHBSo/wBp4lU7t+9dv/Fsl+p+tYSElQhKWmi0+R6p4EtfCuoajLb6pcNptxbWry+ceY2IycH0OOnqa3oda0W3ns5beJzp19uBuVIIWRSAVkA5U896820PU4LLWZDKoZNg3fTA/qa2tb8H22qQXHhPSdXl0GHWfKmuFj+7cRht37t/4SSOcGv0vBYam6am1qfG5tjq0a7pqWh7kwGE8kBl7H1Bryn4k+JtF8MWRuNbvoLJD3lcL+QPJ/CpPir47i+EXw0udVtY2uZ7KOO3tYzlmlmcbYwfyLMfQGvyH1geKfHWuN4n8aahJfXkx3lHJKrk5CgdAB6AV9LSo3V9kfHe9KV3qfYOsfGHQrm6jttGIuGkYIskjCKLJ6ZZqNM+K3ibUrcxPeC2gHAWD5QR/vDk18v2VlI7iEIZOemM17F4a8Ia1chIxGYwcAKBlvyFTOMY7HY4KxvXWoW8twJ3AeQsCWPJPPr1r0+y8X28GlQRqmW2bGJ+qR/+gqfzrqfBXwhstq3euoCeoDnP5qK+fZ3ZLmaOI5VJJAPoHIFck4861QotR2Z3uoeK7q/ADvnc6HjjkyM/8zX3B4z8QW+neG5YWcebJEB9C4A/ma/OvT7WW7vLW3ztMs0SZPQZcLX1t8Xbyx061stLs7h7y5ur2OJz0RI4wST78gYopxSskZVdXqeYeMiBa7MY+SJf0rz74iavLoeu6NqMKq8lhI9woYblJjYEZHce1egeLzvljiPVpIVryD4oyRT69YQ3FyLWPYcykbgm5upHGa9OCuzBooeLfjB8QfFsMs2oaq0aSAlYYv3MQz0zt5x+NcBYagoS8mxvLwOobsWfjqeD+dP8Z+EtX8DfYxq93azjUV82GSOTzTtHI+XAC5znpntXEs9zexpPPI8o3ZOegA9u1eooqwOUV5lLU1Dv5aEs0uVVV6e5Zuw+lVo/DkEVqN4R2fcGwARx2HXiu106xjFul1fkQvdsFBk+UIg6A56Z613PhoaDbaffL4jsZLiyE4UTWvl742Veu4oW2ndkgMqnAznAolW5dghSlVbtueP2fgO/lj26XfMijDLBJkL77X/hPoCMGsTxF/bcsUWja8CJ9PybecqBKEbnZv6smegJO09DjivpW30u0awl1PRZ/ttugySOHRSTjevXgdT0qXTPDR8TRDTriyOoG6O2OJQWcsemzHIP0rZYmcdJbGLpJOz3PkrR4NY1LUbXSLS3e8ubyRYoRCPnZ3OFGP6/jX6u/CHw+vh/wnpvg3TLxL25lDtqF9EdynLfvIom7opG0sPvn/Z6/K+ofCuT4W6Zqd14Em/tjxXdRtCQrqRpcMgIl8pxxLcMPl3KQIwTjc/T7Q+Huljwb4B0u1dPLvp7WFAvQxoFBI/Ak5r5zOswVGhzR36HoYTDupU5eh13iLVbaBBCuI7DTFwFHCllGPyWvjfRtUt/GHijxF4l1FRJDcs1hCrDI8iD5WAz6sT+Nd58Y/Fs1hoF5Z6VIA9vC0jOwyC3ZffJr5E8QeI9U8HDR9KtJCkkdt5k49ZJW3nP4k14HD+Am4SxMvilt6b/AI6Ho5jWimqK2W57BpVgIY59G80x3emSGLP3lkhbmJ8deVODjuK0f7Kv/wDn5T/v2f8AGvHdN+I0d1qdrqdyCsoXyJlH8cZ5B+qt+hNd/wD8LB0D0f8AL/69fqX1jGpLk1+Vz4/kw12p7n//0vq3XNNlQ/aoR8mefal0a8W3fyZ/uuOvpVLW/iD4es3/ALOtZH1S4fIMVsvmH8SOBXLeZ4y1Y7ra0j0qAn5TN88uPoOBXxVavTpK9SVj36dGpU+FHpOq3el/ZJor7ZIGViFOCCQMj9a/ArxJea/d6/e6jrqzSXEF06NHMxZ4ssWCAeijjI61+0F34Le7TOrajPOTzhSEXPsBXNN8JPAvmSXM2lR3E7nLSOMsx9Se9cFLP8NQbsmzvWV1ZLVpHmn7MMesP4Qs08RyZM7tJCkj5aOFvug5P4j0FfZ8a2yqEiZCAOMMO3414Kvw78MoABZiMY4Clhj8jWJqPwy06SJ5NMurm0l/hMczYH4E1zf2zhpybaa+RUssqpaNM+pk8gKAF3Hg802aKKTKbQQetfFj6L8QNGkkTw94olmktwrNFKxJGRx6jmpLb44fEDwxMkHi6xW6gBA8wDaceoYcV6lKvRrfw5pvsedVw1WnrKJ9QX+ktbFnjbdF69xWGzKOCuWB4zTfBvxM8L+NI9ljP5Vyy8wy4D++Ox/CtjVdNECtcW3zLgkj0oqU3EzjO+jMTzI5GIZcGoGliXLHgetW7eyuJnZkTIPevE/if41tdNmfwvp02bnANy6/8s1P8I9z+lc7va9jZK7scV8QPGEmq6p9ksiBYWrAj1eRTnP0HSu08IaT9h0lJ5ExdahiWQ/7JHyA/hzXjnhywsdX1WASyFwjYdSeu4/LXu3jHUm0XwxrWr2gCtZ2szoB2KrtXA9uK6sDjPbe0hyOPJ3JxGGcORuV+Y8r8a202rPbymJo4IL5w2RwVWMBWP48CvrT9neLQfEDQeENYdYoUSSS1ViNzXDgBgG9MDco7GvmrwDqX/CTeHYrXWoxLFbbTBdscRs8yLmGU9cNt+U9iK2InufCniXT/wCyUnjiiJOTw8TkswDfTaQrdDiuPB4zlk6dXc+hzHLVGCqUXeK/A+t/iB8M7/RNT+0WR+YgsD08wDrn3r5z+IOvSaV4B13wt4YIin1aLyby7jyHldyAI1I58pO4/iOSeK+z9G8XR/EzT9D8M3rCK+vyTNJ0zBCPmI9Gc4H51478W/hUfDuqzahpmIVUrJtx8hXoTg+mORX0uj1ifJLR2kfCdr8LIrH4guvjZ9nh3wYiJePaOVk1O6nT5LSEnn5lwXYfdUnPavS9e8Y3/jWLTtQvnKtHbxW8NsAFitEQcwxKOAq469W6ms/xf4i0+6u7WC+lWOGORvs6sMF3P35MerfoMCsXTAgubtAwdIpXClSCuZDv4x6AgUlJvVmjXY+hvDOnM+jWkoGWMKjPrt+UE+5xz714J8RPCeqaV4nudYcb7fUi3lEdnwvyY9ePxr7g8EfCL4hap4P0nU9O09Xtrq2WSM+YgJVuQcFs81yHxQ+DvjTSbXw/q3iC2WK1+37SN6swYxttyFJ64Nfz0sLmGCx1fFOhLkbk22na177n6xhcZQlCFNVFeyVr+R8laHo80l7J9rUgyAKQepDY4rqdW+Hni2fSofD/AIe1mOzsJL2K7lllTfcxRx9YonP3VbPPrW7qFhFo2ukcrvKEg84J5rsrjUEFrlGIJHav2fLHz4WnPuk/vPzvNanNips8b+P3h3UvFHhS20rTQspiuUdsnGQiMBz6k8fU18Taf4G8S3gks5bfy7eOQsGmjCMmeCu7qRxX6KSWuo6kTFZxs7N0xXJ6/wDDjVbOIanqMiRFyP3bN85z3Ar2OZxiebTl0Pnfwp8OLG1lRpmMrsBuVRgZr6b8PeDrqSBYtKtFhXgM2Mfma53Tm0LRbiOG5uoluWwQjMAx9OK9Fg8U3Lr5VufLQ+nArCEteZlVFJ6I6KHQNJ8PabdS6veK8kEUkmxDk/KpP9K/Ou0hWcmRv+WpLD/toSR+Rr6v+I16um+EtV1JpyZZo/LUZ5Lynb/ImvkaK8it1Kht2BgH+n4UVZ8y0KpU+S9zuPC9sLvxLp8agFYnM78cBUG45+hFegeNbkRNps08oUG4Dkucfu0B4ye7EisP4T6Feaob7xHN+7soR5IY8AkYZ/6ZriNd8SWPi3x7/Zd2u7SCPIg52/OuTvyOm7kfSppwFKV2d1rF0NT1Gxmsv38MlyhDR/OAFIzkjI471n6f8FPGfxy8aT6Z4TNqkGmQQNdT3b4iiEjMF+Ucs3GcCtrTNEfwtYLDoM81pEkwlZUkPzMFC5OfYAH169a+qPhBrOpafok2vwyR3F1NN/pcomSKSKFBhfMXb82MkjJGc8GuunOzujGWx+QfjLRPEPhLx3rXgnxG/wBrvdJu3tJCcspZG2jbnt6eldr4e8I6jrdxbXWgW7RaVd4jv0Y4SKSMglUY8lW4IHUcivsj4rfDfwH42+Id54wCS3MupyC6uLi2uDEROp6GOWN0YN1yhX+tUNHs9O0aOXSbdNqGR5CpHBLnJ9q9OVa8dDBI8o8V/BvxDqfh065YJvjgkCk4AjLOMquc5UkD5SRg+teS6XLf6RZvo1wjQOHZriNhtkUfdAHrux27Divr4WjQC4WzyEuGWSUAn5inQsO+M1Uk0+OSU3cIS2vwhjiuvLR5Ys85TcCAR69u1cEnGceSojoUuXY8It/BDxRw+I9S1MeFrdwGR2Qm4mX0S1HzHPqwC/UVv6T8QtRaa68LeD9GlsbeRf3moSyL9onjzhtzxjbErdo4+OxY9K4Dxd4Z8RaB4ii1rXJ2uN8qn7ZIzSRTKDkrITnt1Rvwrv8AxT8YPh7ol1M3gO3SX+04le5jiiKRQuVAaNC/ORjkqMelaQhViuVPmRU6ql8W56FpXh97K7trV5YbeWaNZgZJFCKoGQDjjPHAr0O21LX9dEwinSZwmFYIRt7DgcYr47g8d6j4kuobTSrB2llYKqRkysx7AKBu/SvoHwVrGt6PFe6TrQlsjE4EsMilHEgx8rqcMCOODXPiMBTrLlrJMKeInSd4OxwvxE0vVh4j0/w9qNrLHZERyvMynbcmIbti+24ZcnpwO9fI3xLvhfeN79oZCGg2wj0Oxcnj6k1+yOm6bo3xD8NzeHNWnR7xU8yG4VSpV8cEbuSV4DeoPtmvz4+InwNs7/Ub2GMjTNZtZGSQ4JjkkX+Jh6MMEEdq7sHOEJcr0toY1Jc2p8mQ3YiKG6ARgeGHQ1pf2nbf89B+dZ3irwb4m8JzbNatGRCcLOuXjb0w3b6HBrj97+or62jXcY2R5NWipSuz/9P6o0vQdH8P2SxaXbiItg5x85z6nrWysbOQc8EVbeSCNdzNn3PHWmNMrHcRgj9a/nhuUm5Sep+rKyVkjCvbVvPSctjaGGM8ENj+WKbHZBwC549q1Lm2F+hWfG3sB61nukkEi2wQ429c9hWT0Ku7GZdWEcIMkTMfxzWXtkg3F/mB5roZInALE5I7D0rGuic7kBPHQ07jRytxGreZJFGA3RsDBrA1HSIb63aCaNZEdTlWAxiuwbCfM4znriseVVMjBTgZ4BNbLm3RenU+P/Ful3ngTxJA9nIY7W7+aBlJzHKvJXP05FfSvgz4qS6zooh1u42TQ4G7vIB1z/tDvXl/xq0681Kx0230y1e4uEvFkOwZKxqp3E+3asDwdY6pBa3mI2guI5Y/L3qcZZSp4r9Wy5vEYSMqu+v4HwmYRjSxDUNj6L1v4pS2OmNbaXbvJM4KxOykduw6nFfDXjLxMPD897rupFpmmi3KOrSTZwF+pJFe8tLqVpf2Wrrcl7vTHMsbHpvwQcr0I56GvlDxTri6x42vUeIXOl+GFWaX+6125JUfgcZHoK7fYxsn2dzjhJ3a7mp4H13VLCXRNR1eVlnuNRilnVc8L5mWGB1wAFA9K+vtS8S6b4t8NaxoqWtza3k1nMyRzRFSUjwST6ZHTNfGOj3H2mTTJICWuI5UKKOpYP2+pr9QEittXGoPqMbwObWPyG2grN5jFJ4c9VMfOO3avMwc+dVF5ntZnTUJU2u35HzD4X8EweJfC01pbSSRzWfl3ESKxEbBN24Oo4PDcHt+NeneGpX1yGLTdYTGqWQ8m3unyFnQHPkSt2cH7jevB688T4T1G98JeNl8JvAdgeWGWRs7fKYbgQB1BAHNbut6W+nWVkt5C6yyateMkiOSjQ3AE0QKjg7SrYPb8K87GUFKyT949rK8RKMJKa926/E9R0LXZtG16Kyu5GjJi8lZSCjwyMSykgdCO+OtfQfiTxJfeLf+Ef8ABesSLJLcP5s92oyTBEpOCP8AaYAE+leK+HWtvFtiY9TsvO1O0VY1mxtW6QdEL9BKv8Dd+hql4f1u70PxgsOrwyT2ZgaCO8+75ThgwRgejbW5/GvNw+YVqMpKrqv62MMwy+MLVaWsfyOc8Z/DmG+vp4/s8UpVwCjqOCerKe3vivFYtJOjXctlbjbGw3DHdkO1v0xX1nrkso1q3vXYzQQyx3Ejgc7AeAR0PrxXT+IPDHw/8XT6feQiLzp7kozwkKxVopG5A9wO1fUYTFUq6vGR83Vai9FoUvAf7Q3j7wv4U0zQrO5hktrGFY4xJCGIVScDIwSMV6Np3x8sfG2rW+m/FW3jfR4d0saWsbqxuVACEkMWxgt3x618ueN7C18Da7/YVuWlgESyIzdSr5449wa5a11iO5u4oYF/fSMoQertwo/OvwnF5xmlHH1KHtXKKk1yy1i9Wkmux+l0MBhKmGjVUEm0ndaPbc7r4yDRfEfiK28QeAUYWOpu0cMJOChg+XkknG4c9at6ba+HLCzi/t26DXAAzChH3h2J6VieCfhpqGjaYLPxpciJ4jmLLgKM/e5/KvQZPBejCDzjcQvGo+8zqw/M1+/0ockVGx+VVpqU273OfvviDYWEZh0OBYVGRkD5vxavFfEGtX2qXBuJ5uSMcnNe7N4f0Rh+7vbYj1BU1zGp6J4cRGU6rApAPCpu59OlVKNxQqJHiPizwxZal4Pt7iw0+C/1kS4S7jYLJ5WchZQSMbD6Zz7VzWoeINV0wrp8a+bPtH3eQK9PuprSHEKHeiDA2LtB9/xrDt7Wzma5u3iVFiR3yTySASKylG6No1GmfOnjvVtenW2stWcgSEy7M8YXgZH1rz2G3kleO3jxukYKCTgZJxzVi61K91SZr3VJ2nlfuey9gPQU+2tZSv2kqcH7ue/vUpWNW7nrfjH4h6V4e8O6X4B8OykWUC7bu4XjzXYZdh32lvzFePmArqVteWrB9kqSArgghSDnNcl4kZvtnlScMI92D79K0fh1pk954hhsY2PlSAsyZ+XOQM49a6YrS5jY+xL6SO10m7vpv9VDA0rY5OEG7iuc03Uo7yzW80y5JhvIgQ8TEB425HTqK7bVIhDo1+zKpCwSDDfdPy4wfY18n+CL+68D+JP+EKvgy6RqWZtNJ5EUh5kt93p3X/8AXUwjdO25TPpPR726v71dNukczyZ8uRDtzgfxjgEY79fY1qfZFnYM68nvVDR3l+1xR25+eQ7FJ7F/lP0yDivTJNIttAtJL7WZVtoIvvPIcKuTgZNbRlcykrHKpC0Ue/OSKle3hmUFz5bnv2/H0+tdVdWdssfmDG3AbcDwRjIIPcGuXuSiwloFPB788GhpNkXILjTYJ7WXTtSt0urS4XbJFKoZHU+oP6GvlDx7+z7Lp7y6x4QkeWyJ3NbE75YR32H+JR78gdcjmvqK01pFmNrcL8vHB6j/AHc11cawyL5sDb489Rxz6EdQaI1KlLbYpJM/PzwD4g8ReAPGOn6vpuBq2lsZ4XXpcxL9+JgeuVyMEZ5wc8Y/R34rN4AnOifFJX+xaT43sTOhVN6LqESBgr7eR5i5Xd03pk9a8X8bfCGx8UyRaxpMq6dq1uwdHA/dyeqyAdMj+Ic+ua+ZPHev/EfTNGtPhj4llmttH0aZpLO1cAoN+fmRx95eeMHA9jWjgq9WFSDs9n6f8OJ+6mj6W8I/FzS7K9GpP5jy2rfuVRlVG5w2/POMZHFdv+0Vr/gbRPEWg6rBf+VH4igwssuFRpVAZASOASjdz2r4J+GHieSw1uKRrAas0LM5t2DEPxg5284719B/GLwP4k+Lngbwpb6NYb5fOkn2qQkVvHJGQMs5ACgYAHJI7GumdJKqk9EzKK0Oins7DUoTDdQpdQzLgq4DIw/kaxP+EE8G/wDQAs/+/S1Y+FPwm1H4d6e//Ca+JBfwRKW+yRcW0IHJY3EmGwB12gCvUv7Z+GH/AD/WX/gwX/Go53HSLHY//9T7Ka3RdrSgPk8ZORxT3i8yQcbeOK0WtLaSQEAkjpzjFLMkaZVlwR374r+eLH6vcwXgWIMRLuP1qF97neT+FXTJbYBTH07mqk08cYzJ8gbse9Y7vQexkTTzSxukYxjrgdxWaIZYlMkh8xWPJq7f6vp9plpZ0hTHViBWIni3wrJiObUPlXj5F4r26eT4qa5mrep5s8woRdr39BuoQlUYhTkkYI9O1cjfm7tmaQOjL1G9f0yOat3/AIw0GS7cRaoYooyQMqADu+6T7+lUjYx65LHfQXxvYrU8omNu5hwWx6dq9zBZXjKUtJJJ79f0OKvmGFnG0ottbdDmIPEdlOGe+0y6jdcgyQRGRCmeD6jNVtW8Q+HRpl09jdbrkIdkckTRuT0/iHbrWhq3hO4vLn7TFqV1YyYwBGxVQPTHSuR8Q6VrOn2HkX+sm/jlyVikRQ/y4ywYDPGR+dfeRSSSR8g5Xd2eLaprU0VvdXMjkJBG7n/gIJ/pXyK+o3Gl/De3vn4ufFGoz3kmepigO1OfTJNfT/xBtng8DeILtDgpZyke3FfJ3xFb7D4I8AIhwr6NJJg92e5cE/pWqheHzOqm0pHoPwU8RwXni/SrS8ZT9kvbeUknrEZQGz6bWH6iv2+1vwxHpupTwQDfa3zS3VnJjg5Y+dFn1DfNj0av5q/Aeqah4d8S2+rCN2gD4l285Qnn8R1HuK/q1+EQ0/4k/Ca00XU5BHqqwW99by9TumhUrInqjdD+OazpYaMZVElvZ/fv+X4m2LrSnGlJ9Lr+v66Hw38T/BeupNa+O/CHy6vpClZYmG5Zrc5OQvdo8kj1HHYVW8BW0Wu6Fpth4hu/tE/2wpAqjkSMjBNgHO0bjuz2r6y1HRp7C8ltrpDFcwHEi+47j1BrzCbSIvCN6+uaFYLIrlnnt41G9mZSNyE9OeSB3rg+rU1U55R1Oj67XdD2Kl7q6Hn/AI18I3/hi4sLSK6ube8aD7Zdx52xMM7EK444Cg14N4n+KHiST4iv4f1CWKHTmSE3DIgDTMoXDuefmw+CRjOBmvr0eNLf4hQzw65bCyOpaXc6dC7HeEuY1PlBu67uefU182+NPD+leHpPC0VvYq+p6vprW9y7ks8lxZSNC2N3Q7UGcdeteHjMPTlWaW9j3sJiZwwUlNaXsvmmzu/BXjWHTbtrXUJPNtrraA7crgDAGfxr1XWfB2k6tbx6ppA+zyowkDQnGR0bgcE4JPrXx5Y6J4msmuG00LHBaxNcSpPkLsHHGOnJr6M+FuvT6n4UXUQHt7gl4xgfu3C8Btp4wfbFfIY2hLCR9vJ2j3PFdpO0TzX4ljU9D1e1h1MyXTtHhZDlgVBOACfx4rz+DxJLp93BeRWjM1u6SAEYBKMGwT74r0T4r+KNQkvNPW4tAFhii+dDuBY7vxFec2eoRaxfwfbtrKuMY4HPHPvXziVOpUWJi73d7n6FhXL6sqUl0seha98XrvxjaLANNNu2c5Vw/wDMCrT+K/tPh99HSyZHcY3HFedaRp72Oqy2wGUDnH0zxXslrpcRiDFOtffrNa1tz84qUIxk1Y4nT7x7G2EXkFiB9Kyr/U7k7tluBu9SeK9OvNOhhi3bccVzzaS11yqYFZSzKs+phyo80ml1CfLNhB7CvJ/iFr7aXpw0xJD9ovQc88rEOp/Hp+dfSl/pkVpAWmIXjFfnn4w12XX/ABVqN9GT5HmGKH2jjOF/Pr9TXZl/tMRU5pt2RtKyRHJch3W3iIVpCFBPAyfWvUNBtdUvf9H1COLdDhSYc7Ao6da5L4faMNU8QJbzIJN0bEBhkda+oF0W20qLHlrGF6BQBub1PtX1TRyt2PnfxD4BudY1W4vDIEU4CgDoqjAFdv8ACvwCdL1ufUDc/aIokESll2fM3J5J7V28em3GqXQtrY7WY/M2OFBPU1f0fULqxvbfQL3SHjtZ5jCj4Zm4J/ePxtPIzgdMg07u1hX7Fr4m6rb+F/Dc6am32cy3C2jFv4Hz8wP5Yr50+IGmS6v4Xlk0xx9rswt3bOOu+H5+D7gGuj+Olvf+Mtft/BfhaFpotK3ecy8RmaTBOT0+UfrmvNNThu/hzFo2gXtz9qlF1DK/9xUzhox6rg1jG3tkk9ex0q/Jqj6C8C+IYfFHhmw1yHCm6iVnA/hkHDj8DX2B4a1218S6ItvfbJbnyWilWRVcNxtLMG9eufWvzv8AgpI2nXPijwezErpF+zR+0cpOMe2QTX1v4Ou5raPUIoBuZoSw9flromuSdjmeqK+s6l5E82lH5PIHljPUgDA/MVyNvqysrxMT8jbTn2/z1qW0hj1WSW2vpvKnPMcnXbnoCO4rldUttQ024NtP8vcOOVYeqnvXUo9TF9iPXrtY50lXpgE/njirGg+IbizuAvmFk6eowfWuWaG5u3ZJ5t+Pu+mOtaUFg6oA6hBkEH/69U0rWZaR73ZavFe22bMok5Q7FkztLY9ucZ7dfrVzxp4X8LeP9NTTNZ01I4liQBo2O9ZtoDSRsclCT2HHqO1eSaVY3MDLhiN3HJ9P6+9ewm8NvZma4cfu0y7scD5RyT27V5s/cd4HQlfc+DH+Hmo/DbxjqdzoPiNLK8sZwIDNHsMtpMo82XccpiIMQ+fQng4FfWc012dBEGiXMf2gW6rbzSKXiLbfkdlBGQepx68V5ZrX/CIXaSXfia9TSN148yHTWjlummlA3uIXch1IX51b5WUeuKzta/aH+Enh20+wpZ6xrN7AwjdQsWnphR1P39uf7o/PFej+8rWklqZ6R0PWzfwW1jFB4mlgM06LHMo5jdmG1lVWGSpzjBHSs/7F8Ov+gbZf+Aq//EV4b8Pvih8N/H/xL8P6JB4Gu3utTvoYlkudVeQR7nzv2InOwc4yBxX6W/8ACo/Df/QIT/vt6wqKVN8sjRctj//V+wVvgu6TzCw9B61PlTCrM/I55PrXzFJ8PPjf5fk2Fw0wXn9zcxv+WawL74d/tFyowePUQhHVXQAY+lfkv+ruJv8AEvx/yP0H+1MO+59VSSRKWkZ1QD3xmvLfHnjWfSoPsOkwPd3j/dWNS5GehOK8HsPhf44j1BJ/iBqV7aafAfMk33Jy2OdgC+terJ8T7SWa7TwzDbqtltE00zBcFs7QO56V6mAyb6vU9pUab6HmYzMFUjyU07dTA/s/VLGFNR1DQr/xHqMg3EImIUP91QxHT1rhfEF58adT/wBFtPDX/CP2chwNqCSXB9W6Cuv1L476rpjPtv4pWHRY1OPzrm739qPXL2yudKu48LNEyCQc4z/jyK9iOXUufnqNyfn/AJbHB9fqqPJTSivI81sfh54ru7xo7tZUku3USSOdxbBzuJ6AAc17MF8M+F2SzsJ7hnUASNbvtyQMAk9z61yWmfFW01r7dpjqqS3lvsjIyCCJi5xjvtAH0FZEH752mkbLBmX2GDivXaS0R5rberPZLDxXGcCLXbmIelzCso/Mc11uofDDxBr/AIVm+L01zFe6ZaL/AGfEYhsALSZkcof9raufavnRAftMoILcLj8jX2BdeO9NvdDHhXwY0ln4YmjgEtqx+VZyFMrHPX5/mJqeZLcjl7Hx9418Lyal4R1vT41G6e0mUD32k/0r8/vibFJc/B/4da7t3RwrfaSx9Hgl84A/g9fsLc+FPKmKzfMp4ZfUHgivzy8TfDqebw58T/gyV36joM6+JtHGOZIosi4SP2MTbvfbXdS2aJjPU+SPAzWctwsVxfpZsTjMqtt/MZxX9M/7LH2H4kfs6+HLjSdQtJvFHhGFrEzWU4kDBCWjSQLyN6EAAjII9K/lgs7jypAwBr7z/Y+/aSvfgH8Q7fXd8k2iX6i21K2X+ONv+Wijpvj6qe4yKzX7ubk9mepOLrUuXqj+gprIeI7dI9VQ2Wq242kyLhgcfdkHof8A64rz3V/Ct1ljbrl4ydyDrkelep3HiKPxv4f0v4heHo1vtPvbXzo7mH7s1u/3SewKHr3GeQMVykXjHQryZYpGMEijGW/vDqPw9K0nTU9UeQp8jsz5p8S+GWNvqH9mmPT765j2mZ1ymVIOXXjpjqMGvF4r/VLWPStV+JNvH4gvdL1O4eB7YDa8NwkQBiZAQGBD8HnJr7q8d+B9B8e+HbnRtQd4o75APOt32OQCG4Ydc4wR6V4voPwXfwSJhplwLyExxRIhUKQsbM24ju5LdfYYryVg4Qquoo69z1p46rOiqLl7q6Htdh8HfCXiKxvreO4YpdRgIXA3KrjlWHf3rgPEfwR8SeB/DcjaGi3cMIKxCPghsHaCv4VX8P8AijWNGgleJZbeWzuntmt51ZWZMeYJY2OQUJJHsa9di+LT3mjT6fqELBnCsG91OevvjFeBxBhHiMtrwgry5W15tapfNqxlhqijUi33PxA+KniDxVceKbS4nS6tgYoTNCA6Nbysgk+ZeuBIzDntWb4SvNd/4TWO01C6zYaghMc5XCh8ZEbN25+6TX2n43+Fnjv4ifEvVPEOj6Q1zBqLFFwyjIjwq8E/3c14xL8JfG+j2M8t5olwosLg5LIcfu3559lNfiFPNIU8PCjWioSslZ73fr1TP26hQoyhHlmr+qOx8PO93KlyAHYfK2eDuHWvaLS/t44UEsIyPevK/DWganbaxp63lu9pY3vmkb1IyyFehPXG7mvoC88IadHbK9rPliO571+pZPhIYnB061t0flGbv2WMqQXf8z5w8Xa34lstRh1tLiM6dd3Qt4rcxsGGxtrAHjPJzmu0PiBZrdVhGzI5wO9dNqOlzXVslndtE0VqS0W4AlWbqQfevP8AUdKMQZPtJX/c/wDrV9Q8upu2h4ftTnfEmpww2Usl3OsAAPzO2OvSvivw14PudTDT7PkLMcnv820Ae5Y4FfWV5oUUk00Uls175sbKQ5I5H3WB/wBk/mD9K5O0+GviW4D2c91HZWIcldnL4OeMDpjLY57k1qqDpR5afU6Kc4v4jibBtF8HahZ3tsftMlu+12HQxsNrEfU8/Qe9e0izuNaZLxm2wTKrq3XKsMjAqxo/w70bSpFMURu5f78vzc+w6Cu+lg0XQ7b7Z4jvUtIgPuEjeQPQV2UqUrWZhWqRvdGZovh53YWlhHyec+vuTWr4zuLHwfpp060mV9Xmj5bOfJVurH09h3NZ8/xTsLHT5h4etgBuwko+cBcAAnjlyeijivFfiH4mt/AHg658Y60fP1TUn2wQyEszzycICeDtQZZu2RgV3RpW6anKpXYumR2Wi2LzXEgVFLSu7nux3Ek18Z/E3xRF4n8U+fZEtbwsFRv7xz94e3pVHVvGviDxFMBqd2ZIwfljX5Yx/wABH9c1yvh6CfW/Glro8K7vtFxHGoxz94Z/TNeZhMI6dSVWb1Z7FSonFRR9OfDmBk+Lvi2BRgSW9s7f721T/U19NjVH8JWjeIZ4WktkVlOOAw4VgD04yM+leEfBq1TWviP498Qw/Nb/AGpLWJh0IjLDj8AK9l8deHtIfwlf2twfslrJzIQ20YkkDyd8DeRzWteUVNuXkc8ItuxxE2vadrSDV/D1wzJG5VWKlRx/CcjDe+CR71bg8VJehrDVIAVb8s+qHsa+KPip8UrlLux0XwsxtNKsGDBY/lMhQ4HToo7e/Na/gn4zXGo6pF4f8QWjzSzlUimt1Z33Hs6KMnn+ID6jvXZSpVPZ881byJqOClypn1WyJb3ICN5iNkg98e49a9BtY47e8n06YJKkaxyRPG28FJB3OAA2ewJ4xVjwd4E12zu4tb1ZPKSEZWJ+XbPXcOwNeh3WgQyxfabSLaG5KAccegrByTBHGWmXBRVUEZPTp6V578YtZ1Gz+Hd7YWsck11qLR2qiMEkK7ZdsD0UY/GvVFtmM3lRplyCCBXIeKbGS+1a109yrLbpvwD0Z+OfwFZR0mpW2NG9D5P8P+BPE3iq6ji0TSpYlhCozSKY1Ax/FI/PXtkn0FfWeo/s6eE/Fvgew0jxPj+2bWIqNQt8CZWLFsEkYdQTjDD8q7zSNRWxijtbiMttGOeox05713Nk0lzEZYGV0z+I+vpXTKvO91oQoo+TP2b/ANmHxh4F/aL8Panrc8F9o9nLLJBcxZG9vKZVDofuN83TLA9jX7Vf2Gn90V8QwxzgBpcgg5BHYjoat+dc/wDPzJ/303+NctacqkuaRSij/9byy28beJrc4iv5F+jEfyNan/CxvGPl+X/ak+D6SN/jX3dd/D7wZdjFxo9s7DofLA61xuv+EvhL4Ytjf63p1rbgcquPmbHovWvE+sp9D1FR8z5W1fxVqk/giE3Vy8ssryFizEnO/YOp9K8I0yZopNSEz7W8/ByeuAa9z8ca94V8aLeWPgfTntLXTUy5RTsJLdSRwpyRxnNfJXjOHWoIZtWsYj5AlTzWAJ8uUD+oGa2gudktJHfXDqQTngd88VDZyeFopWk8QXUuFIxFbAFmH1PSu5+Ac3wk+JdhdeC/EsD2njCeCRbaWaY+RM5U7DEM4DA84PXtV79lybT0+J2s+GNftIrl7q2ZohMgYrJCcsBnvjIpSuk01qgSsy74Z8WeE5JzpXhHwxcS3UsbDzHwXPHUMa6sWc8KjzYXgeQltsgwwJ6/rX2BqXhzR4/mhs40JH/LNAuPxFecaz4ZjvIpI2XaSPkyckH19q4lViVKLex4L9y7wTjKHP1Br6I+C/h2y8WXMmi316LOOVjzjLEBQDj35/nXiDaRrulTbp7MkdMjDda9c8HeL/DHheCykNncPrN20SzZUottIdwLL2I3YIPXHBre8epjyvoe72/hW61BpIR889pK9vL/ANdIjhj+PDD614B+0B8JNf8ACV1oPx58LW/n3/hWQLqEAGftNg52urDuMEoc+qnoDX1JoPjC1TUIPELKqWuqbIL5f+eN0nCS/wC66j+Y6161F4g0fX9Y1fwbe6fNtt7WMu8sJNrcpcAhkV+jcZ3dq9CL6o5UrM/ms/aX+EVr8O/FVr4q8IAz+CPGcR1HRp15VEfmS2Y9nhYlSDzjHvXk3gLRfEPirxFZeG/Ddm99qF84SKJOCT3LE8KqjlmPAFfsh8Ufg9pXhB9R+C/j9W/4Vj4uuGutE1Ujc2hao3TLHojZw46EfN3fH5i/Ezw/4+/Z28Qat8M3tn0i4nTbLfIfnvrVvuvDKOkLjsp9jVTV1Y9GlO2x+tH7Kf7TXw7+CPivSP2b7jWxremMGS91cyZtI9VnPMFsDwLZSfLL93yx4zX6BfEf4e2tlqy3WjoPs18NzRk/dfP8B7g1/Mt8Cfg54g+KuozXYuU0Pw5pOJdS1m5+WC0hUZO3p5kpHCRryT1wMmv14+Cv7Z/gjxB4stfgTqNzLHo+mxwWmhapeyl57h4ht2XDnpJIcFCMAfd9Kxp1FCXsk7v8jPE01P37H0xLdeJ/C9s7WEf9p2AyrWzjDKO4DDkHHQ1e8OaxLqtrJJpd2bj5mxZ3mEuIiDyiuOHHoea9hS00fU1eDWbsWN3E+I7kABZFPAEo4+YHuOvevDfHOgHSNem0iZDbzAmSOWMEQzxnPzqRzG3H0z3rv5VI8l3gdjFr+hO32PxDC1jN0xcJ8pI9JBx+eKwLq68IvNejFxZwWrlTcmMtbPt6lZFyMDvnFclbz+IJ0+y6dq5uFhPzw3cayEA/UBiPcGpNWsPGGnWEt/Z2UbRbCZHtJGh2qB8xeFsq49RnpXl4z91QqVbX5U3b0VzswzVSpGHdpG3ZxaFeYm0TWrW754MMy7x+RzV9seXLb3c/mRtkMrNw2evevArb4UeFfiLdR3coXSZfOQzOo8uMmRsb4wMYIPVenp6VzepeAPC2iQGa28W3vlC4lsUuLS5eWMzQsf8AWxbjsO3+6T/SvwhcZYOtTdTE4WVk9bWl+G9j9GeSyjLkpVtfR/mj2bxONH1GSFbrbctaljFuf/VlvvFee+BXB3qSxAtEMJ/vf/XrgPi74Qi+HfhiD4jeG9Yn8S6TJcxW0qSXMbtbtMT5ZYnDc8D5hwTjNear4z8Sa1bR2ttoUsXT52nj2n8jX6zlOIo4vDRq4aNobLpt6HxmNoSpVOWcrs9T8Uprh0S7/sFoRqGz9yZWG0NkZz+GSPfFefeE9W1JIrqy8V3aGeBYyGdVHzndvAK/eH3cVzWra5qWkxO2pRW8UgUnBnByf+Ag1wcXiTUNQiupxHFH5OdoG9jIM4G3gdevsK91UpXPOTVj3tPFui6dBqdvKUvEu44ViYRfPBJE5YujnH3gdpB7VzS+N0nuFtbWGG3Emf3lzIMAAZz2FeJi18Tay+ySSSBDyu1dqn8eT+tMuPBWo3B33lzGAnbJIP8A30eT9K3VB7syc10Ox8SfEwWxlsvD16L+7HDSxjEKfQ9/wryOax1PVZX1PXrl5i4JZpWwMYzhQe/IA9yPQ1c8Uaf/AMIktpc2MRfz90TSOuEGRn5QcenXFeZan4i8xvN1O7MhyDtB47t/OvIxEqvO6cXp5HqUIwcVJrU+mPBF1ZT6O+pa1dQQ6L4eZhLM5CJIycg+5C9PXPrXwv8AG/4uXXxU8VQyw7bfRdMZxZwr/FuPMr/7TADjsOK5jx74x1G8iGg2d1JHpZbzXgVj5bycDcw7kADrXnlnEZSARmvbpRaguY5eRKeh09leESKTyD/OvUPhxYP4abW/iRqICw6HA4t8/wAd7cApCo9xnd+Fch4b8B63r91b2emWrs9w21P4QW69fpX0Ro3hKDxd4o0r4W6O5uPD3hZ/tWr3Q5S5vOjKD3APyL+JrKUo6226nRLRHv37PPg6bw38PLOa+UreaqzXs2euZPu599uK7H4g6toVlb2ug64geDVy6MCu9dq8fOvUqSQMjkda9LtI4Y4khhAQABVUdABwB+Feba39kv8AXF1DyUka1UwxSEAlVz820npkjnFeM23JyY0fLWs/slWviLxRb3NjrQstHzueMr5kyjOdkbcAg9mbt1Ga+wvhl8Kvh18MFU+GdNVb1h+8vJv3lyx9d5+6PZcVFaSMo9+2Kmv/ABfY+HvKiuElnllbafLXcFPBIb0OCDj0rWdapNWkxWV7nsU8kUgJbBU1zNzqFvCrurhUQZyeFH1NeZeJfiLpVnm0gnF3MrbSEbCK3oW9fbrXz38SPiXfaRo0mq3imdQVVIEO1AWOAW9hg8nPP1pxptuxNz3fV/HVs00kOmRrPKTgsPljH49WrD0/7RdXZvr5t0suMnGAAOgAHTFeJ+FviLoV/aaZeTq0I1BJCTwREYuGLHrtzwCB9a+h9H0y71G1S/sIzcWxAKyp8ysD0II61q4NOzLudRbRxTxiC5Xco4Bzgj6HtU7W89g/2iwlYhRgEfeHsR3qvZqYjiQEEdQexrUilTdhec1FhlvTvExLLBfOPm4BJwCfr0B+v5it7+1bP+8v/fyL/wCLrkbnSbe9ICt5BbGWxx+OP/1/WoP+EStf+f8AX/vmT/4ilZFH/9f3H4kfGaz8OyvoHhlBf6lJ+7BjHmfvDxtjUffbP4DvXJeG/gX4i8aTr4g+Kt46eaQy2CPliOuJpB0/3V/OvU/g78MfD2haZF4luduoa/driaYj5bcf88Ygfuqvr1bqa92j2OpVlzjjNfNSaj7sT1lLmVzh7bwN4bttEk8O2lhDaadJGY/KiQKDkdT6nvmvzm+KXg2TwVLqmiyqDHLOJC2MhkKEIxH0/rX6kTP5S53AA+vQDvXxL+05Davew30B80TWrLKV6bomwoz0PDGlRdmKWx+cemfC3WtS1f7RpU7aZLbyRywzjIAyc/Kevoymvak8WRfD/wAWeHtesoheXlletcahchNrzLIQJUbsB1IArYTXZ7a9sPHErRrpekokRSNPvywnMYkXoWC4UDvWh4n8Hf8ACRzS+Mdc83StL1B2cW8C4Ech5MRcj5nUEFgOmaK2Ik5+/sjWMFY/RaDUNJ13R7bWdIlF1a3sQlhZT95G9fcd/euKvoWWQpGN+49T0GfevkT4NfE6L4ch/A/iCSdtCvpw9hczgoISxwyFyMeWx5z2NfZ95f2ltbob6M2yOVRGYjy8twvz9K5m0tehSg27Lc4ie1cfLJgk/jyO4qlqVu9zbpayQNOXOQUXIGOhJ7c4rI1PXNd1TVpdH8KWAupIXKNcg74uOu0jgj3r2jwV8PfFN/p8dhr+qm3hZt7xxKC7uwAb5uwwBwPrXkVc1w9N/FdnofUp297Qx/COkWen2eo2ev61Cb47ZJLIuAxtbhtkahTzvRxn8j3r6P8Ah1rdvaS23hfWJ98xUfZZm/5ax/wqT/e9Pyr5X8feEPA+j+IbO41OdrS8tJ1f7RMSzyY3IGJHLKpGR9K7bS/Gfg/xWum2fh7V4bySeEsJY25troOUKMOoDkZGfUHvXv4XESmlK2h5dWkon2r4q8B+HPHXh268M+JLRbuxvFKsjDkHsynswPINfm/8XvgnpWk6VbfC/wCO8D6l4Mjcr4f8UIpa50lm+7b3JHJgPAx2HTjGPuLwB8SHCR6L4sPk3sbGNZWOA+Oz+h969zvtJ0XxNpU2k6zbR3tndoUlilUOjKexBr3otNHIkfzDfHjwF8Z/hTHafD/Whv8AC1w4k0qbThnTrtG+68bJwzsDk7vm/Wr3h6Hwn+zX4fTxZrhg1z4qajETpuncS22hxyDH2q67Nc4/1cf8J5PSv2W8c/AHxl8N7O9h8D2SeOPh5dlpLnwxetma1JHzSafMclCOoX1r81vEf7Gvhb4ia5JrvwT8QStbRyl9U0PU1K61YAcvtRjmfHReeeOTWXs0vT8zT2l9GbnwI/am+JeveFLvQ/HqDXdO08xxpeyfu7gvK3yxPIPlc9T0yAK+sLf4tarpsFrcXE0k8NoGMLMDLtWQgsh/i24FfmN8RPiUNN8Qab8NfDPhyfwh4X8Jkrb2t2pW9u7p/wDXXd4TgmWQ9B0VcAV9V/DjxjZ6/pqQzMGyoBB+lfM5hj8That6fwlexhNan2D4Y+L3wg8aSrZeI8aHqCZK3UDHyy2eBkYZc/7QxX0PoelyalptwPDuu2mvWxVkkt7g7ZBu/hDp1DA8ZFfmN4g8AWN87XtmgRzySvBP5Vz9te+P/C6gaBrVzaCMggBz26c9eO3pSpcQUqnu1o2JWGcXeDPrbxTc/wDCtVGj+IvDoutTjBmtrh7htrxhjt4QYLLj5vXrXzT4q+N3w5/sW4tLDwobW/vpGluJY7l1ZZ8ZEwDDBIYnI6EGuR8VfFj4o6tBbW+py/2l9nlV/wB6dzZTphiMjIJB9a8SvfH+p2+qi6vtDtns0yPLGf4s7gcnOD2r8YqZRGOMrOlFODbaV7adtT9Mw2JlVp05v4lv5n0H4o8e+GPG3w2k8Nyac1jcW/2OZrkOrFzbqpkJI6hyS2D0PAqj4YtvAhjgS81Qb/8Aro3I/KvnjTfGWjR66Z7Gy+x2d2u1rYneqE9SuexzwO3SvVtF+P8A4A0tF0XWNIQPbMQSIgcgdOcZ5HINfqHC7eHpTw7Vle6+a1+5o8LiDDc0oVodVb5n1RpfhL4TJi4RftUzDJC5Ib8TkZrbntbXSoSNM0iztoBg+ZcMuCp9QOfrXhtp+0D8CFtyrWc9vlcZjR2O7I+nGM/54ryvx7+0b4Kj1K4j8FWt0+n5+QzookYcZzljtzzjrX3/ALeFtz4L2Er7HvXifRfEPiVttlcW0EIcM0NioVjj0dhjB74FP1XxR8Ifhlp1vc6xeWtndRoRIssv2m8Zv9nGdv5Yr8zvGfxm8ea7cTQ2mp3FjYuzbIo5CCEPYsuM14FfX7NKzs5mlPV2JY/mearn5tEaqhbc+wvjT8fNE8crDYeF7OaKC1lLm5mIVpuCBiMfdAz+NfNk17eXq7zJnPbNcZazNI+X5Uda6GxYhmiVgwB4I9KwdublO+KtEfPp8GA8il3I5Gf5VNoulXuo39vp+kQNcXUzhY44wSzknoB6+tegeGPA2s+KQ9yoW00+Hma8uD5cESjqS56n2HNe0+CNDu9Sll8OfBWBjLIPLv8AxLcpsCqfvLbA/d+o+Y/rXPGNRPfQ0dSCW2ps+HtE17QR/wAKx8FXLaj4x1dQt/PG5NtpUB+8gOdvm4PzN/D9eK+1Ph18KNI+G/hiHQ7BPMb79xOR800pHLHvgdvb3zVL4VeANB+GGj/2bpgM9zNhrm6k5lmcnJJPYZ5xXtK3cTxB3G8ZwF/vH39qd1L3YnC5N6nFajph0/SptTjVjnKRqBnLHj+v5c15VFpFytybSI5KBQSRjnGT+te6XHjXUPDV6BYW9lfCRSZre+h86FsHC7VBBVhyAwPrXyr+0NN8Z71Rrnhy0tNJ0vWHISOyfa+FXG1WY4C4HG1s461FSlG9r2NIts0vGHxg+HHwvH2TUbsanrrA+XZQYkkDY4344jGfWvmK18Zz6pc3Wr24a3lvmd5F3k/O2cEg8bgGIDAHHavP9K8Ca1aySX2oaRM12xJY7N5J9SwyT+dbaaTqqyl3s5Iip+XETDA98iqtRStFmsU92ej2sFtf2Cw3sQdWYOV7BgdwII9D0ri/HdxJJqkEaOQI41yMBgwLbyrKwIIPcEV2lnpd1dfZXEcolt+V25UHcMEMOhFW5/DWl6bfyeJfFVwqwxkGOD+/gYGe5PsKj20YPu+wlFs5fwjZ2WtwXnizW44dL0nTQbZAMRxbYyWmbHbc+Mj/AGa6n4PftC6Vf/Fe38KabF9n0OeGSGB2ypmnHKZQcKhGcdxjPevG7y41DW9HubC1Y/YEvLtzARnJklZ8sO/DDjpXj1x4ZvtE1SDX/D2Y7i0kEojBxyvPyntnpit4UOaUpzevRdi3fRI/bC4Fhqnl215mz1Bj8g24HP8ACT/F9etc5Jpl5ZvtmjIwcZxwfpVfwvr9p4h0DTb+f/SLa6t4pImI+dAyg45/keldZi4G/wDsy4V45AuElG5WA/hyTkH6/hXMNaGEjbZFWQ45yT2x1NX/ADrD/nun51i+IFuo9KvpY4wsywTbkhJcDCHJHcYGSc9MZ6V87f2jd/35aFDm1LTP/9D6B8E+MbXQNQNtfTKtpdnDnd91j0b/ABr3VdSlulxptsZlPV2OxB756n8K+U7eytYWEiQqpOAOBxmvoX4d+If7Usjpl6+Lq1X5f9uMcA/Vehrx8RTXxIMHWVvZs32sXuH3Xz+fjooBCDnsO/414H+0npPm+A47xFXda3CgADGFkUivpx2VD0ztx0rxr4623234cauQCFg8uU/8BbAx+debB2kj1pbHw58GfDen+N/D/ivwlfnbJYTWWs2xAyfMtmO5SO6sFAI966GGXxBqXhfT1lgmnh1h57mwtVTJHQEqO24KpY/4V3H7Lvh2w1DTNbv7a6j07xBpdw8l6Jzxc2MLrIttA2flkmj45BwQD3r6j+G2s+DviZ/ZeoW8qDUdKs7ueK3iADl1hYNFs7g8HAHOOK8jOa86Xv0o30f4L9T0KNLlup9D85fEfgT4i3CQaf44Vrez2/u7aKPcVWb5grEcgkc4qHXfH8mn/ZEvr2W5XRrlUubS5Y7grptjk2nqBgj249a84+HHxW+L3jXx5rED6zcW99DPLNcQsMhkg+V0VCOHVRwO+MV2fjvRbzWNfj03xZaQy3bu1m95Zx+UziaT/RLuMHiSJlYLIpOVYe9c1SjXhUtiJLleiSv+On9Ox6lGcPsLVdT77+Hvi/Sde8NvfaTbxfbLcKrWkGFJLHClB/cPr2r4n+Iv7ZvxAtfE9x4V0iy/sFNOuvJuEkH+kExthgSfu5HpXaW0Ev7M/jDRdM1rVYtQu7u2EF2IvmEBUK8RPfZJG6+4YVzn7WPw58IeJ1n+MekNKdS0+0t5NStLVc+dDISsdwzfw7QNrHqRg9jXzOEw9CGJ5asbxl8L8z1JLS8T9BrLR/hx8WPCdt8RrG3a4uPsioUZy7ROo+ZSCcbgT17jnvXz9pHhf4U/BfxRJrev+IIrUXswiuNPjG9UEkgBkOOVKZz6cnivmf8AZW+OGm2OsQQ6oWj0a4zbXFuJDtQOuBKR3wOG9vwr7p+IPwZ+GcmjtcxWkcFtfEzT3THeSGYHO9j6kFa9nA1JYau8PUTu9jxsVSTV09Ds7HV9G8ZD+19Gl8+GMcSKc+ZH0WUD16bvz9a9i8KeLte0W9ttOnRrizIwr9xj0PTHsa+LPAXjv4afC6U+DtB1OXVry9lee1M0ZAQ52tDu6Fccj6kelfevgrxL4Fl8JNr+rahb2dtPlVglcB45APmUZ5IGflI7V+g05cy03PmZRafke16T4ntL+MYkXjgj0JHcdRXkfxV+Cvw6+I7Jqt7bvpmuQfNBqlg5t7yJ+xEiY3fQ15Bb6vNNevfaTdHJckEHBxnjI+ldqnxHltVWPVkLK3BdO3/Aa1jU1szNnyP8UPhL48vAdL+JPhW2+LmgQDEWo2wWz1+2Qf7S4WUj6jPfNfO+kfA/wodSMfwn8Xmyv1OW0PxGhsL5D/dV3Cq/oD3r9iPDOqaTqKCe0uVk3c4zz+R5q34s+HfgHx7a/ZvF2iWuqRngNLGrOvurj5gfoaitQp1o8tRGkHJbM/LOPR/HPhdhZ+LtGuLQ4/1m3fE3urrlSKzdSt4LlSyfl3r7rvv2aptELH4X+NtT8OxnkWc7i/s/p5c2SB9DXlPiD4bfGmw3tq3hXw/4zjHWW0d9Numx7cx5r5Cvw+m3KjP7zqVZrdHxTqelLI6gqQQeNoyfyrzPxH4AvZYru5jg+0R4Q7lByAw+9j2I5r6v8QWmn6cxPiTwF4o8OOpyXt0j1CFSO4ZCDj8K8V1fxB8PI7wXFv43utLJyrwajYXMQIHqVTAr5XEZJj41VOmr+jPewmMhGNm7M+TbzwtNpckVzdh2+cfLtwwB7H8a8yvvJkuJYJhveEsqt0OFOMZ9q+sNY1/w1cF4ofHOk3URYlfMeRCBnIGWTPFeHeJvCfhzUdVbVdP8X6NarMQXj+0M43dyML3r38FhsWn+9jqe/LMKE4WqSR49PqM1jMI5GDRv91v6H3FSvOk6bs5zXR3vgXws0pa++IGmAekSTSn9BWmvhb4f6QyW95rupahI6I6paabINyyAMpBfHDA5B7ivro0JcqutT4mtOnzP2ex5JrAZbZ3T73QfjXKW2mTXLiOFGkduyjJz9BX1LZaDpF2Vh0LwDquruekmoTC2iP1UY4/GvR9L8EfFOZBHp9to/gu3I5+yQie5x/vtk5/Gu+n7kbNnA2fMOlfCTxZNbfb9QgTSLHGTcXziBAPUBvmP0ArrfDuj+FLC5Fl4Z0+48c6sOAY0aGwRvVm6uPyr6TtfgVoM041LxffXvia8ByWupSY8+yDivVtI0Sy0yJbPSrVbWFeFSNQo49cDmuadWPNfc0u2rHkmhfBvxD4xuLSf4m6gJYFZRb6RY/urZWP3V+XGSenGT719XeG7G00SBdFsbRbKO3JRYUXaFIOCMevr3qjomlzSXlncvt8yznjuIi3O2SM5U49veu3leK11Euoa5vZ2aRgg3yMzHJPsPc8e9Dk5LUwbtobUWnKYzPcfKVGQgPX61q6HFFq0s1ouFeOMnzWbbEjDpvJ4C+/X2rmmhnu33avNtQci2gfj/trKOv0X8643xX49ntL638LaRHGt5Iu+GNxtg2r15yAG9CTzVJqOxFmyv4luA+rXkoO5LRRFlDlcgZ4I6gsa+I/iPqHjfTvEA0+x1C4TToAHtUVshEl5YDjpuz1r7In1S1vvB0eqWpSSTUJSrshypdT8+D3AIx6V4B8RrZR/Z96VxuDxN74ww/rWPtU5ao64xPK9I8VeMLcD7Xd+dnpvVM4HuAK62PxfrRQuTE231Tn+dc9FZq7Z4A/lS6hi0tJJO2MfnxXO6dOUvhN3ojox4x1h2G2VIlx8wSMZ+uTXiF/qGpa7q+69nefe+1dxJIBbtnoMeldH9peCO6nMu9CpKggfLxjr9ea5jwpFLea7ChGdpLYHoo/xr1Y0oU05RVjng29zd0ZJLW+1S3Rcqs6tj03xr/UGti7021vVL48uQjqOxq8mnBfFV7C37p7q1hmQE8MYmZX/AC3LUOqTwaXazX903lpApLZ6H/6/pUKV5aHRax9H/ArVZToU3hy7cNJpz7ouesMmT068NkflXvSOQSoyg6gg81+Y/wAE/iNe2/xisdQumYWWqZsGTskch+Qn/dcKSfrX6fmIj5+46Vz4iHJMiMrnM+OvEMeg/D3xJdSSNHMLKWKN17mXCEHnjKs3Ir87f+E4f/ntJ/321fZ37Ql4bbwCtmn+t1C6hgAHcNnP9K+I/wDhF7v/AJ4v/wB813Ya3JeRnLc//9H1PcyRspIBznJ6gelN03U7nTLuLUbF/LMDevb+IfQ13elfD3WtYb7RKPscBGd0g+Y59q9K0v4faFpWXkj+1ScHfJzyPQdOteVUrRSsc9HDVG09jN1r4r+CvDelW1/rF35UlzF5iW4BaY9j8v1718seLP2gNT8e3Q8I+H9M8rTtQZYCHG+eUMeFUDgEkCvafj58PtP8V+E31i3kistQ0SKWdJHIUSxRqWaHPdjj5B3bjvXwp4Z8ZzfDnX9J8Q6RDHeahp8y3KpKMqXUEhT/AFNe1leQ18dhq2Jo2Sgm7y0V0rpX8+/QwzHOqODr0cLJOVSo0lFauzdr+n5vQ+xoNE8Ifs8afF4LuxNq/jK+EV/q10PkMcUp3eVEpyAdp2+vv0r5z+BXiPTtZ+LPiHxR4IuzpVhY3UZsIbk48lGLsrFh0A27ce4q74H8Yaj8QfjJ/a3jaVpZPExeKYvxsE0e6MIO211UKK9O+Hnwg+Hvg7wDqfiaxaeLxCb6aC5Mj5XMFw6eWqdApUZB61+P5lSqYTL+WtNyqT3e/veXZdFY/ScJKNao5SRVkNoPE174sfTLf7ZfytPcERiPfI64y2AMEZz9azpNP0G51g2msSjUbO2nK215C5SeKIxjGA3GI5AGQH3Br63t9D+GOh+GLXUPFwGt+Ndcj329hv4iDcK8qjjOMdfwHevkf4iX2u6BrVza3OnrpdvNI/lQ7QdqKcAE+vrXPgsoxVO1arUs3rbf7zoq4+m704LT7jO8QfB7wRFrl14w+JvidTobwSILiLIcyQAFJSpBHluxXGM9xxisv4R/ECy1v4k3/hiO1STRfEOnm1ijlGVl+zE7l54wwdgB6ACl8OeHp/HOuyya9EdS0RLGKE2smTGYoptmUAxhlllVvf6V6Br958NfhFYalpvhXTWv5Dsl0u9kYObd4DILpFkUD7rORjvla9jGYBzpd3bvovNHJRxVm4vY+JPiP8I4/wBnbxm+sC5M2k6ncTCwtEyZRGoVisx6DYXwvdgM199/s7eLfDnxA0F/A/istdm4CzWheRirxqADEBnAKY6dx9K4TQPDeq/GG08Q+H/iBaE317DDdWN2y4Rbq2/dN5bdCCJFDYr5K8Pax4g+FvjhvD98z6be6Xdnys8GOVTxn2P5EH0NebKEsTSfM/3sN/PzR6FSSjaEVoz9HPif8IdA0XWdL8UCz8m006eNmaFctFEWG8gDqAOcd8V4f4p8V6JrFsmjeHXndbRmLu/3WWTPCt3AI4PpX3F4H8Y2Pxb8CQ6jPB5dyymKeEqeJVHzbc9VPVT+FfOnxW8DWvh6wivbeIRkz7MAYG0jI6V6WU4/mtSl8R4WJo2uz1H4dsdQ8G2F2ZCJyiqDnkleDXsnhnwe/jC8bSZMvNAhkOCF+XpyfqeK8E+D7fbtE0iCM4ESGRh9TWf4s+Ivivw34w1OXw3rUulJDbq0nlY5iU55yDxmvqqU7z948WcdD6v1r4P65ocIu9GuC4jGdpOHH0x1qhpXjbxdoiDTNRVZAjEkyL8//fXWvlXSf2ovib5SSyX0GqW7DIaSPll/3lP9K6uL9od9YAi1rQFkY9Gt5Ofyau/mRjZrY+sLX4kWsp23cJRgMEj5h/jVfxB4rM2kXY0G4hi1BoX+zmYkRiXb8hcdducZx2r5qk+IHh3buuba9012GR5sJZfzFV5PF2h6mhjg1S2D/wB1pPLOPo+Kd2HM+p754W1LXJfC+njxdLFLqyQKLp4iGjeXHzFcY4PbiuS8Y2Oi31s4ms4Z8D+NFb+Yrz9NQkNhtsWcsO8ZDA/Qqa818Tav4sWKRLSSck445OR+Nc84ORcamtjH1rwT4NvJXNz4esZPc28Z/pXB3vw28CBGMfhqwB6/8eyf4Uj6j46a4bcLho+3yZH8qZdHx/LCz21rduw9ISf6VlGDizWUr6HPv4M8N2sn+iaJaxH/AGYEH9KuzaTeTIGjiVdqhFwoGFXhQOOgFMsYPH8TFtXt7qIEFhvjK8Dv0qd7y8fCvKxHpmrdzMyzod3lTcOEB9TipGh0+0wJJckdQvNa+n2suoatb2iI0xfcSq8sQAS2B64Brl9Rt7eGRi8jMxOAoHOc9MDkmhRdh3LEmr2kQK21vvK92P8AQVnR6leXNyluCS7nCxRqWc/RRk1tWPhS9uQJNQc6dbNyEGGuJB9OiD3Ndzp8Gn6PGYNJt1tcjDuDulf/AHnPPPoMCpsuo7lbRtI1O3lLal/oagcIrBpz/vHlU/U+1dY3lwRGOECFJOTtyWb3dj8zfifpXH614q0Xw1Ym+1i7jtYh0Ln5mPoqjkn6CuJ8PeKrr4gxnXNCd7WwhnaEJcKUZzGfmfA5HcbT168VVtCeup6+25Ijt446965XVNI068tZIbu3Wf7QyqQwyTk/4ZroFkCr83OfWn2KNdalGMBhAjzEH1Awv6moY9jgvG8VlYyafoemRrFa2cXyIihQoPAGBxwBXi/xHtfM0C2kIwY7kc/VGFereIFu7nVJby4t5YoZHKRSOuA4Tjg/54rzz4gw+b4dgiyRm4BBH+yprk2Z2RPC7SFkIG489R9KzvGNwbbSV2niSVR6dMn+lb4dUby2UgnH/wCuvOfiNeLD9gtjkb97nHtgDj867MPHmqIc3aLOYlvmXT5kZ9xbjOMcE9K6b4ZwPNqVxcMOY4scdix/+tXmkty4tguQ7ccjgEgV7X8LLTbo93qDnaJJcZPTCLnr9c16mJXLTaRhR3Oq8r+0dZa4PMWlgxIeMmaRfnOfRUIGPU+1fOfxS8TnV9S/sOxYfZLUkyMP45B2+g/nXo/i3xr/AGB4SBtjsv8AWpJZbcZ+dIJGOJD6ZXGK+etJv9I0/ULfUPEEb3Fuhz5aYDysOcEnt6mowtLlvOS9DSrNfCj1bwn4UvvD+nwa9ewNDLejdC/9xe30J/lX6d+AvEC+KfCen6uxzNJGEm/66p8rfmefxr8vNU+OPiDXbZ9O0LSIoo3GwBwZWx246AjtX2h+ytfa5L4TuYNeTyZZJ2dExgYUAFsdt39K58VGVuae5KtsjU+Nb/2r42+H/hBeTc35uZV9Y4yP/iGr0v8A4V5ov/PH9TXlNtJ/wln7UFw6fNbeENOMeR0E0owR9cu35V9SbxWU5uCjFdhI/9L9B7TWLO4H70ta3Df8sbgbHOOu0Hhh7qSKlkE0gcSYQKMj0x3ryTW/h/42sdFudC8K6+9zpcikLaX483yW7GGb76bewyRXz/4zufjp4W8H+JLa5iuZ4ZbCeKKWNg6Qu4AEm5fmwoznPrntXzTinJKLPcS0Pl/9qT9p671fxdH4Z8E3AfR9FmYSsOVu5xlW/wCALzj1PPpXOab4Tn1rT7e7uLiH7XeQLPKI2O+xbzAVXd90mRT847DjrXjumfAfx3a6sLnxFpFzMI+dkcbMu7rhj619bfA/wRL4j8eWPh3xPY31tpUmRcRQRNGTEEJz5pG1SDjr1rvxub42GDeW4CpaD1fqfpnD/CWS0av9v56k5wWkVrK3nZ+en5mt8PfGXwo+EHi3Sdf8fv8A2zDppZpOjsSkbCLA4HyvtI+lfWGqfH3QfjTo99F4X8MxaZbTT2s7zHHnSoDvT7oxlihB68V5R4x/Z7/Z71zxPd+C9VnvtOsYvs8UEkilmW5nUFpHdRyE3fd9BmvRfCWn6B4M174f+DdDjiuPDllZyafPcwH93co7CaO5bf8AMDE5Kjn5ldsdq/O62Uw9ytXqSlVvpfbTXb+kcmdZtg8djXUwNBU6cVZdL+bW19T5wv8AxD4k0/xy2vXav9tiuvMZJAQcK3C47DbwK+o/iP4am+LfhM+JbRFS7v4zcwBT9y6RfnhY89T+YINe/wDjn4V6F448M3cUdmF1u2Ro4JwArkA5ALdxkDn0rz3wH4X8T+Enl0PxAyGw1NVbcPu212g2q49EYfK3oDnsK7qOb0/brDVtJP8Apff0PkauGbpurT6H4+/CH46+LfD/AI51rwb4kLWp1bfZxB/lNlcpIrY57Fk59wDX2X8EfFFhLpN9D4jtLe70O0vL1ZIJU8wyDzikYAHO+T7pHXDBs8V4F+3f8ELnRdXX4t+HLR4lupRb6pFGpzFcj5UmwP7+NrY/iANec+D/ABX488PfDm4u7fTLmK+1Q7Vk8lgUmlXa03I++2AAe3WvqcbdxVSkldq1tkn3fkefR1dj741D4g6zLbeH9N8P6U1t4X0q/aZJY13Ax3KI8cIbqGHlMGUjqo55rr9V034GfE3xZbeP9U05bm+CjDSrhWK8KzL0LL05r44i+MXiD4RfDo3mpWcs8fiLS102WLftNvqKRri45yPnjVs+h6feNWfgH8eNBuU1288aWakl1lsIYQTmQ/6xCPQ8Nn1zXxmbYCp7L6xRevW3W57eGmm+Rn6naBf20AhTSoVS3QDGxQq7a84/aO1Xww/hWC3ttSgm1OWaOX7PG4LhRnc2B2xXyfrXxa+IXjqRtL8PKdH09/lEcI/eFfdu1eVat4Y1jw14qtbbUiZGuY96SFy7MG+8CfUHqK8DJqTjiYqUtexvi6X7ptn0p8K/E02m6SUjbLoDH7gVl/E++8SW97NYadPFHb6tZwNOkkQZnIZgCsnVOM9OD0Nc34AjnW68qI5YSEFT3yea9P8AitZD+3LAMMFLKJRj2Zj/AFr9YUUnc+Rb1PCNCsRp2nQ6co2rCoUf1/Wuw0O5Gm6xZXcuDHDNG7AqXG0MCcqOTx1AqJrfY3Fa/h/SBfamVnY+VEjOSOuegH5mquG259JeD/j5aeJtG8Rat4g8N28enaDdxWgkSQZdriUpGCHGAcD1/KvjD46/E/w34r+INzZ+D7H7JY6eogYlQpeZfvsMEgj0PHHavRvGvg6O7+Fl94L0e8GnCXUf7VuLhgSZfJiKxxnHQITkEV+fPhG7uL6a5lu5DLO08m9ySdxBxnJ9aqKe7FZPY+3fgvptr4q1C8trzVX0wWUBnLCXy8gELxuIHGefavo+28L+PbGf/iUa99utgPlMyrKMemTkV+fMEniRfDGsRaJYS3YvYhayMgyqqTvyeD0IHHGRxmvQvFHjK5+Fen6VpOjXFxbTLoUcNw6u6kXtyA5PHHA4zzg4pSm72IcEz3eP426pp17JY3VlaXqxsVLx5Qkg+xx+lejaF8ftHWRBcafNA3GdhWUfrtNfBHheeeaJGmYszfMWPUk8k/jXobtJDbSSwyJFIAMO/wBxRkZZvYDk1qpkOmj6T+IPxIsPEhvNT0+8aCKzt4kjgPytI0jbXBB7KDnivFoX3Bc81x+rX0n9svb2V7aatpk0YEdzaSCRPMRlzhhwQ3OPTpXSQMRt5rOcrlKNjo9F1y48N63aa7Zj9/Zuroe4bPUe47V0vizxbofiLxdc6rpun2+k39wiNPFEwJMoHzyqP4N/UgV535gkmWJeSWX9OTTYZJk0bTdIFjEt/bySS3Oq53TTrghItnAAGR82eAMAHPCTajYdjrhcMuWOcnvXmXj3xbrmhaZd3FiqR3KKDEGAffHuUPIAWXlQfunOTj1rvkmULumO1Rz+FfM3xg1XQL3XrJbkSTvYoBsjVissUxO/a+CAy7VKnnk4IIyKIK7KscFea34jvdVxcsusXKSfa7S7lOECIpWZAp48v1BAwpyQMZr60+FUcieC9PMu2O5uQ08qA52tIxJH5Yr4o0bSm1O+hsdO1YrFffvbFIyAweZtpQg5xg5IyemQDng/efh/wraaJue0LiSVV80FsruAAJHsSOnQdsVdSw2dU4ZTlvmHatXw9rOhaVLqd3qkrRzrD5cACFkckE4JGf4sdcVxfiDxBBpIgsoI/O1C5yIIs7fMK9RnoKx7nUYdQhiaPCsBh1Bzhx94Ejrg8VyyegJXMqNZJkiSV2KRZ2KzEhcnPFeDfHL4j2ngrVfD2gXcfnQ3cUs84QZdFLKiMPX+LivpK2tzK64GSxr4g+MOm6R8b/F2p2/goGPxL4Zgnh+ztJuGpwWbbj9lXHE6ZkJjz+8UDYNww3Tg6SnN8yugqSstDrA1nqdrHeWU6z28o3Rup4IPf2+hr54+J+pMviCKxdz/AKPbqAfQsSf8K840Lx14i8LRzWVnKCsgyocFkz/eA4wR3/WsS81u+1m6k1DVpTNdSAZfgdMYGB2xXqUcN7Ope+hnOtzRsdrHOXhXaetWm8b+NrbTJ9D0pvsmkxlvNlVQGff1+c8+wArDs3ZbaPHcZNRaxr11ra2+nJGIbe1wNiHO5umSe5rqlFN6olOy3MuHzr6ZGmkZggCgsS2EHH/6hXp1p4cttXkWC1thaRIoDSyndOwHXAGRGD6cmtDQfhkGt4LzWJpEyA5hjO0n0DN1/AV3FlFapYkQQNp0O1l2sPLde2T79wfxocW1dDjKz1LNjZ6T4U07/iXwr5wHDuvze54zj+dfZPwdeDSvBVz4k1Fv3dratcSM3HHMn6gAV+fsuuqbm30qxla8ldliEjnJJJxkkAZP4V9dfFLUbvSvhNYeAtE/5CnjS8j06EL1EKkB2wOccda8TEwvKEH3/A7U9GzoP2arU3Wg6/8AEzW8i48WajJJGxBJMSEqgwOTlicY619K/arP+7J/35l/+Jrwn4keMtC+BvhbRPA+k2aajdQQxRxQ+YAIhCAfNcjLAl/u+vrXiX/DTXiv/oExf9/pK8PEvGyqc2Hppxfd2/U6sPDDcn76dmf/0/0aUecfLRvr7UzUNHi1nTb/AEW4QvbX8MlvJzj93MhRufoTRNqej6NqR0y7bEmPlz0JHJH1xzS3HiG1UbY3GD1xXzGEdOvTVWL0/G63TPUdRp3SMD4OaZHqPgmJ9VTNzFc3kUwbBLSwzvG5b3O3p2r2JbCzt4QbWFY1/wBlQD+NfPb6vqXhPU7jW/DsK3WmXkj3Oo2obEnmNy0sPbcerL/EfepdT/af+F2m6PFexaib+edS0dvCP3nBwdwONvPrXqwUI7IrExq1JOqtU9X5X6M7Xx74Kh12H7baqIr2PDBlGGJHqR3A718X+Obvw94Hl+0a5qiw3MWSIIzvlOOwA6Zr0/wF+1bpfiT4n6VoPiSKGz0e/wDMgaLdmQCQbBIT/skg8V8Oftv/AAz8S/CHxbfa7pLNNBM/LvlwY2OVk/WrcOZq5zRTWjPtT4S/tH3fiTw1FJNubUNAkaGbeRuntSS0bMPUr8pPqBX13qOsaDd+Ho/ExmQafMiv5jnAAbsffPBHrX81fwj+Mmu+DPGAvLpkvIdXMNvcB1b5IzIMshBwCAe+eOK/WXU/HM+neBNU8DSTyNHeXdpLaM45XnzJB/uuVXj3J71+YcQZJNYmFSm99v8AL/I+uwNeM6TT3W59DfFz4nfCpfDEeieF9viDWLgILid0JhQKOh3DDMOAMDtknNfHmo3F9rAWO+mJReQowAPTAHFQKz7HkjwQfuj6471mLJdvcCeYlFVgAvqACv6cVx169fFxlOU0kunc9ClRp4dqEU22eKfHvQ7vXfDdr4f0qAu8kok3k5VGTAJY9sgnH41x3w6+H2l+DrdbzWL0z3DDOxOFB/rXtfjqbFlasreW00hBHcgqf14rzeNCDgnP1rtpYmrUwkaMtI/mKVOEarmtzvYPH13HHJbaBa/YVB2iRhlzjuKj8PRXl54htLrUbmW6keYEtIdxGew9AK4yDUbY3DWsTB5IwCwHYHpmobf4haT4R1Ce51W5WZlZGhgj5bC9cnpzW+EoONWPs49Uc1eacJcz6H1j4IU2Pi+83keWjhgD2LDNdl8SL/7Zq1pKxx+5x+TV80/Dn4mnxlrtxfLb/ZTMw2x5ydqjAJPrgV7l4iX7Y1rlsSbSAD3xgmvvWrOzPkHvczZkQAd8iut8KwNDZTTyfembA/3V/wDr1xNpE0gx5mdp9a7O11d7GC6tLu1CQ6cit5gOC+8buh4qYrUmb0OU+MuunQ/h/qc6NtluFEKeuXPP6V8H/D+2a4+0Mi53TMfwr2j46fEbTfFui2VpowkSFDJLKHAHzJlQOPesz4H+F2v9NeWXAb7wJ6YYA1rLSJUEfVXw70w6R4StFxtkui07/wDAuF/QV59+0FcRnwQ1qFRp7iVNpZQSAjAkg9a9yhthBBFbw4KQoqDacjCj2r5h+PN/51zbabjO1Bx7u3+AppIw3kc/4Kt/Ot41lHA4Br12LSMLs27kIIORwR6GuK8GWsKWsa5G6vWormWOMwswKjgCufmOix5lJpOn6fJHFp9uluvmDiMBVzz2FbKjaQM5xUmrRr9ptynBZmP5Af41Kijfil1F0EtI83RdukYY/wDjuP61owAkgDsKSGAJbzXJ5Djb/wB9N/8AWp8bbRhevrVCsWmRWjKSchuMCvkfxbe6xf8AjK+0jR7aFYtKkaK2XkttlUK6qvRsv1A5UkHoMj6ru702kW4I0jt8oAGcE9Cfb19qh0nT9CSAX1vpsNvPcP58jkeZIZTnJ3tyB1wBgYq4uwzxXw38Ftb0f7NqNyLaG7jcTxQt87Qup3hWxwFLHPByvI719EaZJqMVhEdXK/agPnKn5c1nXWv2ltL9miPmznjYvJ59a1tPtXnAu9QOZAQUi/hX3PqabuxPRCX2jw3caS3sYd3HGfvKPUHt7Vz/APYKWQSOzURxoMBR/nknuTya2Ne1G6s3TyIvM8yWNN7khFVxyxwR3468ce1b+k+XqV1e2+0mK0laESEjB2D5iD3ANc0l0Gmzyvx/4qj+H3w+1nxZOQs9rCUtQeN1xJ8qYHsTk/SvyCsdcv7K/j1K3uZIbqOQTJMjFZEkB3Bww5DA85r6v/a3+KkXiLxRD8PtFk3aZojbpiOklwR39do/U18byoQNy9DXv4al7OHmzmm7ntWsva/FKC71+NrXTvEdrA095ESIY9SMfLzRDhFuNvzOnAkwSPm4PiDEJhgMZ/lUsFzJCw+Y7en0q35UbfvH+Zc5A9a60zNm1PfYt4ooTy6AH1Arvfh3oK3Os2dxcKCgcybGHBRFOW/BsCvObdoLWRLi8G5CwG3ON3tnsPfHFejz69qmvzxw6RB9khWPyVhh4wgOfmbv7noau11ctI9S1bxTo3htJbO0nk1CdnZgrPvCFj90v6DsK81mvfEfiu4IUExZ+6vyxr9TXQ6J4GUOsurZkIGdin5R9T1P4V3N3LZaZZgALBCo+XjHP09a551GlodUadyD4feFfDumahHf6/MkssX7xNxZFhaPnLZ4JBHHY1qeIvjB5nxc0XxD4bto9XsvCVsI7aOfcsbTyAmSQY54J4+lcBrNpfahYvrl032OygU483IMx7BVGCTXCeHboW1rcFoilzM5YMwwCnbFZytUtJrZWFrHQ9B8V+MLm+1y817xLG66ndTmcw4HlkSAYXfydu3G3HIrA/4T2w/6BcX/AH8f/Cudu4HujvclmHrVH7A/+z+QreMIJWB3P//U+vPj7b3mnxWfiq1YiLesMxH8D9Y3/E/L+VfHfif9qHS/D6PZ2kLXuoRZV1ztjVx1ye9fpL4t8PWnizw9qPhjUeYdQiaLd/cY/dYehVsHNfzV/GS58RaR8QfEPhy9jexm0+7kglRhhiycFvowww9jXh0MB7PF1Jx+Cev/AG91+876dVclme/eM/2nfFerTSJqmqNBbHOLa1JUY7ZI5NeG3Xxs1JtQtbqwgWOG0lWQl/mMig/MmPRhwa8KZXZmLknHLMeTzVmApvVlGT2B6AetfQKlDsaQxFSElKDsz2ezutUtvFNn4t0i+P2E3UZWdiT5TSfMI5D1XjIB9s9q/bfW0tv2lv2dLmK/RZvE/g+P7NeJwWltcfJJ77R3r8HfDOq6hbJdw2UKy2syjz1YZU4PysewwTwfev0a/ZV+MX/CsviXZyxsL3w1q0fkXKby5WBwBJHJnr5bElW9MGqqKLhyy36f13OqpR9r/tFDb7Uezbeq/u/ldH5069pdz4P8QXvhq+Rz5THYQOduchhnvivu34X+PvFHxR8AeIBrdwNQ1LwjBatC5ULI9pEscUecdSuANx/nXRft1/BBvAnjOHxr4fgS5spP9KtXK7klgkGQD64Br4Em+IOuR39vqmkhNLkeP7NP9lLRI8W4NhwDyMjJFefiaKxVLke669mZ0K3spqXQ/UnTbiO40qxuQQoktoZPQgMgPPv615Z8RPijovgDSjqEkEl7nbtWIYX5/ukt6Hsa+dJfiZ4uvYYbaNpwI5oGVrbDRvEWAK7epyMjiu7/AGhNLhbwxFFa363thPZW4ijVNsgaNmfbIOxiXd04Ir4vD8PU6VRe3fNfp0Pbq5pOcX7NWPlrxB8a/E3ivxXZa3c7YksmBitYyfLAB6t6nmvpC+8WLY2unXEcYli1WFZYpQcxt2dQfVTwa+ByvkuYpG2kH7sfU/jXufgjxNqGq6Za+ErqTdDYs8tpGQDsL/fGevPXFfXYnL8O4q0bJdjxaOLq8zV9z1HW9e1bUmFtpRW1ac7ML8pZh0BPvUz6DrPiZbRdaU7bSFkACqAHkOcIQM4z2OcVb0rSrDWJY4rwGGZWByOhx0/GvsXwr4C0b7FBcxytcbVGFPIDev1rhpqFP3YI1qSctZHDfCXwHNot1bXUIYqg5z1B7j3FfTmqaZqjT6dqmm6XHqr2wmjaF5DFtEy4EinuV9DwelaXhfwyts6tjAHSvctD0mBZFZiA36GtXq7nnt2Z8zeF/At/pdj5V+GDPJJLtPO0O2QoPooqf4rXnkeHJoLchZrhfKUD6YzX2R4ut7bS/AWs6sLZJJbO2aVP94EDr+Nfn7q2t2uq3LaprNrcRxtEI0UfMikEncM49adhXufKvxLt7bR/Dmj6RFGqzSrK0jD7zYHGa+jfg9p1neWVlPpfNo9rZhj28wwr5g/Bq+cPi9dR6z4r0qx0uNnjaMIvHO4nB4r7G+Gl3oNraWPhvR4ngXT4QreZgElRgknuSauUdEXeyM3xytx4I8FT2un3DfaSzbJFJUlmb5fy6V4XqNnqeq6tYrrs/nXM22VyTkhUXOM17141upPGkVvHbWrx20LsHDjDBkkZPxB25HtivDrj7Q/jV4ICNkMbRNnkBCP58cUnsKNkz1C20+3tII5osbWx0PpW2LtSNrHvxXDLfSBPKyVC9Ky7+41u9v4dO0eAXB8qSZsttwExx+tc6Vy+Y7i8Yy3kAHRFJ/M//WpSW3+nvWf4VefUdMivL2JoJiu1kbkqykgjPcZrelhRRvb+E5NNLUhs1NQjFjo8PmfKHdeT04XP9az4eVByKm+IOycaNIF+3aU9rLLLbxkK7vnCYJ4DDHQ1w9hf6w2mwRNbpZybQGy24J7DucVo0Utjqr7VLLTI/MuHA9O7H6CuPlu/EPiCeP7ERZWAJ8wuPncdsHtW1YeHRdOJSGu5Tkl3+6Pwru7XQ4UjDXDl3A4GMAY9KS8gOZ0XTLXTceSCzv1duXP09BXYLvkYIvygdvWpUtYQ5Ma8nv3xViCBywPYHk9hVXFudTY2Ntc2hguYlmRxjY4DD8Qa+aP2h/jVpvwx8OzaRoMiNrOoBo4VXHydmkI/ur+rcVr/ABo+OOifC7QXVZPNvrhSsMCnDyt/7Kg7t+VfkR4k8V614x1248Qa7OZ7q5bP+yq9kUdlHb/Gt8NQc3zy2JlLlK9yXv5pLq4cyTyMXZzyzMeSSfUmqALqSrj5un+971bhfv6VLNAJ13DjbzmvcaMDMW18yTKnEfVj6VpRBAN7/Ki8AD09PqaVELnbjA6/XHc02Zm+Ux8xjp9fekkSdvZ2lrrmhpYz6dFBewys63aO3mNCw/1Tx8ocHkNkEcjB61Baw3Phq9jubEnKnBDEkEdMEUvhSWaa9j3hjApHmMATgfhXv7+BNM1qdNStpXi0yGMGRpgAxYHBK9PvdvT+USrxpP3jop0nLVHP6brN9qKxx6VA0lw45B+6n1NdPDY6ZpOLvXGOq6s33IB/q4m9W9h/OvQfB/gnW/EIa18EWjWWmAgSX0i89MMY88nHIXtnkkcAcF458H6/8P8AVzZaiFls7gnyLmPlJQvUEnOHH8Snke4rkcZ1YynFaI6lOEZKDerOd1/R9Q8TPplpNOWvNSvEtre3T7iKfvH6DI6V9jN8AvAD+H00eGGSKdANt3ndLkDGCD8pU+mPxr54+EUKaz8SbW4f5odAs3fnkedMdoP1wf0r7ktJ9yjPrXh4qtOElCLtY6IRvds+SNQ/Zp1+2dm0hrS+XPy7nMBI9w3GfpWX/wAM7+P/APoHWP8A4Fr/AIV90QtnHerO72rk+v1VuacnY//V/Ui4hIPHevxz/wCCkfwfXStY0v40aRATb6mq2Op7RwtzGP3Eh/30+UnuRX7L3c1vHJDDcSpEbiRYo9xA3O3AAz3Neb/HD4T2vxF+H/iH4ZeIoxF/aluyRu3PlTj5oZQf9lwCT6ZHehSSYRutT+VpA0iAOM7uTWvo1jYXOqQ2er3BtbWZiJJUG4ogUngeucCtfWPD114Y1258PeIo3tbnTrprW6ULl0aJtr4HrxxV7Vk0vVor/W7eA2FvB5UNpAOuB0Zj/EWAJJ9a6WzqsN0/VZbDT5vD1sAlrI6SysMbpccoCw7Drj1rtvBXiOXQtbgv4ySi5WRc43RuNrD8RXlGnMCm0cZNdLYyOsnHcEfWnZPRnVRqzpyVSG6P3D+HWp6V+0x+zlL8PdSmE/ibw3BNNYGTG+W3iOGT3KDB+hr8TfHvhS78HeJLzSLyIxx722hh055H4V9ufsead4+vPGlh/YelXWpabBKGuHQtHCI9wDq0gxgFSQQCSRnNffnxe/Y28D+M/G3/AAlUMYlsln8z7FMW2mPHTeOcg9uhFcTl7Ofc6WqNTZ8r7Pbz19e/3n5G/sp6X4zvvit4V1jw/YvfxaHfxzTNIhaBYvutkkbScHIH94A19UftVaVc2urSafpsPnPZXc9qjeXsYJOGxvPRt6uQD3r7u8O6DrXhKwi8N6PodhpMEaFVltuETH3TswCT3NdH4/8Ahp4e8d/Dib/hINQt7O7t0Mn2mVQp85sBiG9U2DaO1eJmNdQg8RLRRNKELSVNtO/Z3P5nNa0qewEc7nYko+9jOe2Pwp3h2e7s9Qhu4A8axuGLZO44P9a+tv2jNJ8F6Fqb6X4W/wBJV51neTbhF3IQ6qPQuM/SvmdDwApAr2cLiFiaEaqVk11OWvQdKs432PtbwVpTeJ7Kz1i3tyiXCBznt2PP1r15bnxj4avre78MI18sQ/ewhS6so65UfzFeV6J4m1v4e/AXwv48g0htX0l7iWC7MbbWhjS4Zdzf72CAegOM9a+8PAWqeGPEmhWHijwZMsmlX0W9WA+Y5H3W7hlPDDsfavAmpQlzW0udCtJWNb4c/EHw/wCMII4JB/Z2ojhoZPulu+1v6HmvYJUubYhY+Of0rxi48N6NNfHVbSFYLkEligwH/wB4dM+9dxoevX9oUtLkrLE3ASU84/2T1FXGsjnnRe6O31rWrpvB+paZdfPFcw+X6nlhxXyt8UdZlsNBgtJIoiZAwCFTGdqj+HIxu9ASM9q+mPECxahp0ENggDyTpvimGRtwTnI6gd6+PvjN5txcjRrdQbiVPKiEZPlyDcBsKH68EciulST2OVK2jPKPgLoUvjP4w6Rf3aq1vokE10+RkHbkR5B9Sfzr6W+J+gRPdW5tIY7N5pSGmjAX5cZ5xjvW/wCDvhpoXw0jlutLMjX11bxRXDOc8oAW2+xbJqxfJcanOkcm393lgWYJgnjq2atkt6ngvie31fwzZibT9UeZVUOwByQp74OcivHVhlvdYmvjcGJyVyVH3tw5yK9c+KxlSd0jQkbQkbKFIbA5Csvf1Vhg9ua8ismjV4xMvO0DHoQKib00NYHtvh5/DYski1GwN7N3fzNmfy6Vc1bwx4S1lbcpZSKbaRZo/McNtdejArtNcdodxbjapjzjp716bpt1EwVTEAfesY3YNLoV7ewWBQkMZ2j+dRT6bqM8bCCHHB68Cu7ikjaP5cKR6VlXl85YxJHvL4Hrj6itUI8stLS5Nw39oSyLErYysbOo/wCBYwK7CDTdMgOYx9o3dGbt+FVL3S9fn8Vf2oZ3isIYAsCRnK7iORIvTk/pWrY29w7E+WO27b93fj5sU2WaluPIwpGPQDsKvKjSuADnPbFZ8l1ZWQMl5OMp/CnzNXKXXje6mMlppAWDbwWyGkAPf2pXtoFmzvJns9PZReON5PEY5c/h2r55+Mn7ROgeArSTTNLUajq5UlbeIgrDjvMw7j+71rsreK3v1nS/d3adWRyGKvhhgkN1B9D2r401z4Kx+CvGlm/i66a58LX15kaiOJUhdTuSUgH5w2Of4hz61tSjGT98HdbHyJ4p8Va34w1m417xBdPdXVwxJZjwq9lUdAo7AVzAY5x3Nd1498P6fouvaivh6ZrzSI53WCUjaWjDHaxHbIrhY0MpAUZOa9uO2hySTvqaVuxchP4q1VQvtjXle/uaht7bau3qT3/oK04wqnanJFaAkWobYLjB4PXI61Bd2DQ/vYlzG33hWlCAQMda0QM/KRwe1CKtc+hvh/438Jax4Bi8O+TbaPrfh4GeNgoCagmQG5Of3y5BKnqBkccV9R/DXwdpvi+KW78V4lhsXHlafCBHGxPPmPt5IJ7D9BxX5d3dq1hJ9riGUX5yvfK819e/En4j+LPCXhO00/wncfZbbWUU3V0g/fp8i4RW/hDbuteRiKb9tFLZ3ue/hVhvqdZ1G/aLl5V0eut9Ox9W/Er44/DX4ZWp0ZZU1HUIVATT7PCxx46b8YCj6nPsa/Pr4mftA+NfiGn9nSpDp2lCVZVtolDHcn3SzsOvJ+6F9814fMzea0rsZHlOWYnLMT1JJ5JPenBQd0rKdqgsR9K9GK5VoeE9WfYPwEuktbW7vrhsXOoygk/7CcAe3evsXTLsyJhea/OP4f8AjHQvDulxXer3nkGdt6RgF2C+uO1e/wAf7QtlFbR2fgzR7nWr+QfKWUpHntwuWI+mK+ZxeHqTqtxV7nqwnFLc+pfE3jfQfAehS694iuBFFGMIg/1ksnZEHcn9Oprxb/hrbwB/z4X3/fK//FVzfhf4P+M/iZrkPjH4xznyY/mh05OAF6hSBwi+oGWPc17X/wAKB+Fn/QvQfm3+NYqOGguWpdvy2Lbl0P/W++/ij8M9d8b61ouo6TrjaWdFnSYxFdySFG3A4BHPavS/HPi2zkdtX1e4SzjRFUl2xnaMEj6nnFfPHir9oC3uIUk8JxE+dGjGaTsSoJAHseK+ZfEPirU9euXutZuHuGJyAzcD6DoK86pVSeh3RpSkkpHxt+21oema/wDFv/hLvBdvI0GvpBC+xdpnv1baxUf7abT7sCa8Al0Ozskl1+ZP7Q0u0tIYG2cCOeaJigI9EPyueoJr7g8a6TP4hvNCvrDa82jXy3QRuEYBGTr6jcCPpXNeGvglZ3l9qz+Irnz7DU7r7R9iiG2JWOO455IyRV/XYRj7+5sqEn8J8HeGvhx4y8YasmmeHLF7ueP5S8Y/dKTzkv0xX6hfs9/sWeGoHt9Y+Kkw1a5ADCzhJS3U+jnq/wBOntXtng/wppGiWUdnpFolpCnRY1CivdfDhNm6hOAa4Xjp1HZaI39koxPpHwpomg6BpEWk+H7GGws4AFSOBAigD2Fbl3beYnTGa4ay8R6do2nm+1O5S2gUZLOcDH4188/Er9rbQNAhlh8NKs7pwbmY7YwPVR1NbJ3OLlbPWvHU+maHatqN/cR20KHO52C9OuPWvmz4k/E/w/f/AA6uLnSoHuLRJ1aSXgqskJ2KNnX5xn26evHg/wC1N470Tx5FoNp8NNWbWNcuLBbycB/3CSgAlDnAAxlgR05r4k8D/Gy9s9A13QvEkTXZlkRl8sjarRtkjPcFs1dbDe3oyh0e50UX7Kamt0eb/ErxTYeJ7ua509WEcDrGC/VtpOSR+OK8pRHPzKu6rOo6qdW1i8vSghS8mknK9FBkYtgD2zVjST/aer2+iaejSTTMFG0ZPPoO9enSoxoUlCOyCpVnWqc0t2foJ+yl4ns5Pht4h8G+MoxdaO8+2CGRC4eOdD50YGOgYbvqxriPCni25/Zg+IN3ok4ubr4b6/M0lvI6tutpcZBGR95Rw4/iXDdRXr/7NAj0yLVPhtqj7LzTme8tWeMRyy2sjlHLqeQUk/8AHWWvobxr8PvDvj7QZvC/ieIS2Uw+U9GSQfddD2YdjXjOpFzlf4X/AFc1d1buNt/iPDdWsV3pOiXl1HModJFVdjKwyCDnofWud1bxTr9zum/4Ry6DnozOgx+Rr5x0TU/iN+y/f/2B4iim8S/D93xBdxqTLZgnoR2A7r0/untX2Z4Z1rQvGmmQ6z4duUvbKddwkU5HPZh2I7g8isZ0+XZaDUmWvhvqvia9sdTvtetjZ2thGBCrPvJd+M5rzO0tP7Y+Jun6zqKP/Z2lzCR3Az+8TLKAPZsZr3LXZIfD3w935w17K8n1ROB+tcTommiw0aI3R2uyGWRjxy3zHP0zSb5VoYr3m2evN4q8N+I7qbTYb22luocGRDhZVB6Ejjg+tVB4Z06CZtVBEhhgkbGcqDlQP514B4x8MXF7DD4j0CRINbsAWt5DwksZGWik9Ucfkea9H+HOq21/8M73XrVZIRcssZjkJLRyAt5i89gw7cVlTcm9WdNejBUlUhts/J/8HoeUal4Su/FXiG+OnAJHaohkH8JdySvHTOK881XwFeabPm5ZAQSas6n8R/FfhzWtRj0C4SKOaQF1kQOG2Db7HpXno+MPiPxZbytdrB9ogdkkUIVPBOD16GqlOV3bY5ko21PVNH0/TbdF825iQj1NdT9u0K0H7+/hTHv1+lfK178QdftsqsUW9vu5BIzXGN8T/Eeou0F1BDHNEcFQp/MfXtW8VK1zJuPQ+6ota0JhuW98wY/gQnNXk1/SbSNnit5Lhl7nCivgK4+IXi2GDZbXKxFiACqDI96+yPho914e+Bt9408WT+fqfjS7XTdLWfb8sMLZkkTPAZ5MIp9iM1pGEpFNJK5rw6teardGSxsxECeSNxyffoK1z4b1i7XbHJsUZITO0E/Qcc1p+FdK1HSJ4rCSNpLeZQXXncrnowH90j7wPQ167DpZXGRWyo63bM/aW0R8TfHDSvGei+HIPEvg6dv7LYhb1QmJ4ZF4IJ5wM8fX2Oa+ZtI16/0+/j8YaSxeR8JeQEnDjpx9f4fQ8dxn9eX0LSXjvG1NFa2u4ilwkn+qdcYywPHTjP8AgK/N/wCLnwrk+F+srr+g41Dwpq5YxSKd6Ln70bEccD8xz1BrocVFaIzU7no+i6rY63Yxatpz745gD7g9wR2IrsVtdK8QadNoOtQJdWd0u143GevcHsR2I6HpXyr4a1eXwpfrPbs0umXh3Muc/iD/AHh+o59a901XxpoXhnRv+Eg1G6VLdhmPbyzk/wAKju3tXHy66HUndHyj8Y/g/d/De7Mk/wDpeg3pPkXDDIHfy5McBgOn94cjuB8lfYrWG4kFnuEZJxu64/wr6Z+KXjH4m/FfXNP0KSxuLawuDusbJQfn5xvf1b1z90fnTfFHwK1nwJp0Da6iXC38YDSRklY3I5jJ7MPXv2r1qclGK5nqzKScj5ma4TPlwnjuw7+wrQtiDgjn8azNW0i60G9+zS5aJsmN/Ueh9xVizl49j0rrTuYdTfiPGTxWlHg9KyomVl3DtWjEfmHpV2KRXumZ5ZIyc4iIx/vnFe8fEe4km8FeGNTtmCmCFVcEAqwaJQwbOcj5emMV4TOp+0Bx/GyL+RzXvvjLSbib4K6dqvmRIlqqZUuBI5VimQvfIcH3GfQ1xVtJwfmdEF7rPlppTNKZFARN2QoyQB6ZOT+ddhcDTGuWbSFl+y+Ui4m2li7D5z8vABPQc4HeuLjUjg812OgRi4vbWxX708qA/TPNaqdotERV2j6X+Enwp0W1t11DUY1vnnAYCRAwQHsAe1fXPhjw9o2k4XT7OK2DdfLQL/KuE8H2YhsoECj92ig++BXrumIJFA7jivi8RUlKb1PVjFJHeadCgwR0IrY8pfb8q5+xV4sFecdB/Otfz5v7prjvboaqx//XyvDF3I2j/YpgQ9q2AD/ccblz+tSzK8zYc1x/w48UWni3R21G3YLc2wVLmP0DH5Wx6BuP+BV3cMLXDmUA7FPbvXiVouMndHtxsx9rYZJIGSRXR+H7UyXGAO/50trp2o6huWyiOxRy/RV+rHir6a1p/hKyJYrcXQB3SHiNPz64rzZU3NqxvGaS1PbtJtILO0NzeOsMa8lmOAK5rxR8WdI0SExaKolkQczPwox6DvXxH8Rv2n9Is91raztqt4OBHGf3a9ue1fJupfGbxpqWptqVzei2TayrCgyuG9Qepr1aOBnJX2OWVRNn0t8Wf2oPMZ7WG6fUbgEqBkiNT6AdK+Qdb8Wa74yV7jWr141cnEY4VV+nesW8vdW8V3sc94Q2zozKFx9MVcawtrQKJG86T36V79KlGC21Odu7LN/4jvm0yw0TRS1rDYeZtm3ESuZV2vubrtI429K6rwR4F8S32iXPjGHTJbvQtPuRBdTQxlxH5SLNJuA5A2MDk8V5dqk5Uo4wFBwa/Yr9lfxj4J+DfwI8J3HiYSXkvj3U7gPBBEZ2RZSYlkeMZJRY1AfjvU4iTp024Iaeup+L3jHXYfEPii/1qxgFpb3MmYolGAiKAqjj2FWPBo8R/wDCQ2Vx4Sjnk1eGUSQfZ1LOrjoQAD/hX6d+Kf2LLX4kfGTX/EsMcPhnwb9pCWlpZoA8sMKqhkA6IJCC30NfZPw9+CPw/wDhnYJZeEdJjt3CjfORulc+pc5NcMsXBQ5Ur3QKDvc+TP2dPgh8RbHxdd/Fn4pXROqXls0EcJOXxIQSZMcDp0HfmvthdNQ/MyA46V0wtfs8RH3iOmevNPeBZFBkTAUg+nIrx5y5nc6LnFz6VbX1nNY6lAlxDOCrxuoZWU9iD1r5ft/hB4j+GnjaDXvhbPjw/qt0keoabISURHODIo/2c8EcjvxX2BcbEBJ5Pt71RsYEn1KGDJy7DI9OacJPboJ7XOP+KRjOo+H/AAruxGqQqw9j87D8QK5T4ifETwl8O9GbVvEl0sCAfJF1dzjhVXvXi37UnxRvvCfjK21DR7pYbpLopGsgyjqi7SrexHftXyH4b8H+Kvjn43u9T8b3zXItmVmt0b5vLZsfu17Kveuv2Ka55u0TOLsje1n4tfFn456tL4f+H1pLp2lSMVJThyv+2/RRjsK/Q7wT4fufh7+zxoWgakxa7iJExznLgZbk+5q94M8B+HvBWlx2Gg2SW8cK4yByxA6k+9bvxLZj4S0LRIjiS8Zz75kcIKzdRS0irJClurnkfi/4dNrPhXT77TIlbUbeDe3Yyow3Ffc5PFfKb/Crx/4ZA12TSJjAI3mkIAI8ktyrDqG5yB+PTNfcPgObVNFmuvAGtyefe6TGsltMf+Xiyc4VhnvG3yMPTH1r0wQzT74513xnAKkcEEYIPrmuJSvdnViKLpTcHr2fddH8z8jtcnB1l1LkQSquMjAAPRh7E5B9D9axr2z+0n7ZagG7txllB5kjz/PjNfVHxn+E0Wgam0ljADZ3bNJZM3RJT9+3Y9lcdCehw3UGvnP7JJZ3CtDvZ0yyEgAsoOGR890OQw/GvsatGGIwccRh1ZxSUl+F/mfJ0qs6OIlRq/a1i/0MFzDcpbeX/wAtufwXr+tfRX7TXiqLUvEnh74Z6GpttN8HWFvFDGp4aVV+ds/3mbc2fUg145Jp9pPdWpsgA1x5wABziXBJX6k+lSfFa6ebxtY+J85j1azt51btnG1l+qsCDXgRbtofRdD9CP2fviJB460aLRdWcf23YRgbzgG4hXjf/vL0cfjXu/iK+g8NaXJqlxC0wToqDJJ/oAOT7A1+WHhTWr/w7qVp4j0mYwSQOsgYdEk/vEd1bow96+79b/aF8PXXgmNreyMutXSbZLZgRFFIOr7+4zyuOfpinCskveOeUHfQ47xb4ubWtO+36pdiwhRiPJBO1/YAcs3cH88d/EtV8ZSX3hu88GWEe3R7qUSsswDNuU5yg6ID6D6ZxXM6rf3msXLXl/JvY5woACoPRV6AewqjHEzr8nAP51w1MU38OxooWPNoNLuLe9l0REaa0lG5GH/LFuo59PT8q6fTfCNuPss2qhby4tN3lFh8se45+Veg+tdbBZxxLwMCobq6uSUhtAFUnLSHt7AVhKpOWzLUWamnXMem6naumDOx2qMZOD97ntxXrl3JpevaTNpurwrPDcDY6MOoPQj0I7GvKvCWj6trGp3Nzaxb4rCPzG7s2TjI+nWuuclTkiuiirKxdrHxx8V/hQ+kNIm0z6dM2YZv4lPZT6MP1FfIt3Z3WjXj2Vx0B+VuzD1H9a/YBrFNXs59N1ZBcQT8bSO3+I7Gvjj4wfBl9KikuY2L27MDbybckMTyjnsf5/WvZoVejJlFPY+W7W5wNma24pOlcvLbz2M729wCkkZwR/X6Vq2DSXEqRRffchQPcmvSUu5zpNvlS1NIFWuUXP3NzZ+vFSapfXj2UdhJM5hLjCE/KOc8CnT2V3p+oXFneR+XPAQjqex69ap3rDzot5yqAuf5UnZ6lvmi2paMyxCucscZ3Yx69uK3fDsUk2t2pjJzH82fxrBUXLzMxj8pMjAYfMcjjj6V3vgeyaXVXmI4UYH1rjqPli2bUVeaPtb4e+N4reA6VrChvMAVZR1GO5r6G0crNGJlIw3G4chh2NfGdhbMNnH417f4L8Wz6OI7K+zLbHp6rn/PSvkqqTd0e3KGmh9JWo2gDtV7Hv8ApWdptzb3sC3Fs4kjccEf1rU2j0rHlfY5z//Q+TPAN2/w8+IlsdSDJpV+xtLwDosU3y7/AKocMDX3tBY+H9EBgu511S4gJBSE4g47lupB6/SvL/jv8IrGz1a6sbVBGzky257FHJwp+h4r5N8VeN/GbW58OXdw9jGiLC8ifLJuQYBJ69AK45R9vbuezoj6u+Jfxs0vwzp10kkiyzWsRdbOAhcD3x7c/Svkz4o/GvSfGXwottI06Oa31nUbhZLo/dFusOR5aMDllkBBOehrwi6a/t7mX+1JGneYcs7FiwP8WTVe28b2Vj4fl8M6hoy3moWsimzu923bHuyyug+/kdD2rpjh4U7NK7MHK6scFvhtYzlsN19WNQRXoL524PvyaokefcPKy4BJJFa+iaPrPiPUY9K0GxlvrqUgLFChdjn6V6KaW5yas07bVHiGQCfpWtBJqGrTJbadavPM5wqopdiT6AZNfbHwd/Yc8U+IGi1T4l3Q0a04JtoiGuGHozdF/DJ+lfpB4H+Dvw6+Hdoll4X0aG32DLTOoaRyO7M3Oa8+rjIR+HVnTGDtqflf8KP2NPiH8RLiC+8WqdB0qQg/vB++dfZe3Hc1+pXwy+Gem+EdGgt3hjlmtCYoXwDsiUBQFJ6Zxk16iAWDeUuCw2Lj+Fe5/EcVaaPy41+znAHGO1eTVxM6i5XsaKKvcigjRY8qu0nkCnjaDhyFJBP5Uxg5O72wTVd974JJXnAFcnQsq3nluiyE42kEFapzX7eWY4xk1al2tndgEcYrEuWSMgg4DDrUXKSKF/LMpSNRy+cnsM0ugX1s1/NJFIHaz4fB5VsbsH8K+evjv8ctN+GejtBbutxrNwMQQj+HH8b+g/nWV+z3d61/wp288Ta9K0moa5eXN07v1Ibai49BheBXVCk+XnexM9rHJa38K4Pi38Qk1rW5M6ZpbuRH/wA9JXbJz7AV3PjH4C2GqiHW/BFydA1+zH7maE7VYqOA2Ppj0PcV6N8PbAjw/DegDzLqSSQt/ss3H8q9GjiHl4jO1wcisvaSUtGXayPnHwB8VPFv/CQRfDX4l6Q9nrjhlgu4l/cXITkk/wB047jg1654infVPG2gaWmGWyjEhHb5AW/ma6y/t7OW4tppYUae3YskhALLxg4PbNfPfibU/iFb+IbjxP4AsotRuNMwJ7eTnzIHzlVHBz8o6citE09lYxe57H490XUBBa+LNCUyar4fY3CxjrPARieA+u9OR7gV3Wm31prGn2ur6b++tLyJZY3HdGGfzHQ+4ryr4dfG/wAJ+OXGn3Sto2uD5ZLG6+Vtw4IRjgMP19q6PwN/xINc17wKpJgs5BfWee1rdkkoPZJAwAHQVyODjKzPVv7bDvvD/wBJb/Rv8X2On8T+GdP8VaJPo2pJmKdeGx80bj7rD3B/wr87PHfg+/0e9utPuysF1ZMN7Ywr9knB7hh8r+owTyDX6V3t9bWEEl3esEjhUs5PTArwfxl4Jv8Axlo0/idYyurKfMhjP3fs4BAiI9Spz9eK9jL8c8LWUt4vRrujwcVgVXoOTdrbPz8j4A0i1mN7HHaoqzWzidEP/PWE5ZB67kz9ce4r3f4k/B9L/S7HSNKkWSLVY21PwzcE4SYyDN1pjseFlV+Y84BYY4EgNeUtYn+2kS1Bjkt2QNGTtkChuCp65Tt3xx1FfV/ga90Xxd4fuvhZ4rmFrpmryiSxujx/Zmqf8s5FI5WKU/K2Oh9MKa9XG0qdCuuR3hNXXoc2BryrUmqitKOjPhzwXrBDyaHqK7J4yyFZBg5B2srA9CDwQeQeK9V02UxbrJ1LxKuYm6/LnG1j/eU/mKyfix4D1nTfEN1q+t27W/iHRZRFrUI4M4U7UvUxwQ4wJSOM4bgNz0elz2V3p0d3bEeUwz9PrXzmLhySvHqegkCQb3LN+AraOjarFpD63HYzSWSMU85UPl71AJXd0zgg4681xuoa+iQs1mpODgMRwfXH0r3P4Z+PtS0Pwfqnhe6g8/StWXzZ1lQybZEI2TRj+/gFD/eQ464I5YU76yNIxbOd0Hwta+NNA2W0klhrELFmDglDHt3BtvYAdfUHIritRsptL1CbTLlg0sB2kgY5+n+fyr6tt9P1DTvh/Z+MdRhNlqGmJ5+lhzmS9s1OTbyMPvNBn5c/Nt4PQV8faz4gur25l1bVJTcXEzHlUAJyflVVXsAcCumcFbQ0sfUnwM0qMaVf3smCbqQJjvtjH+JNa/jzwDJag6xpab4zlpUUdD/eH9a0vB2lT6J4c0xVBilESu46/M/zEH8a9f0ue31G3MUh+cdQecZ/pWF3B3Ras1Y+QraB+O4rpU0Ww1iyl0/U4FuLe4XY6MMgj/H37V6D4t8Erptw2o6YubdxmWMfwHuQP7v8qw9OX7KVaT5QSMGu2Mk1zIxas7H53fHz9nS+8Ilta0xmuNPuGJgnxzGT/wAsZcdP9lu/14r5W8H2rt4qsLO4UxlJ13gjBG05Oa/ejVrK01qxk0S7hS4trpCsscgyCvcYP5g/iOa/NH42/BHUPhj4hj8XaLC13ph3BJAOQHGPLftuH8LdGx2Nd1OtzRcHudWFcI4mnOeyab+8+WfFGqJe+JNTuAcKZ2A+ifL/AErKtcTXEkoG4KqgfXrXNytK08hnBDsxZs9dxOT+tdd4XtJ724+zrG8wduFj5Y44/KvSWkbHFVqOrWlUfVt/eVpgfN3k5PB5/wBmvaPh74dkk05dQwUknO/aejKTwRVTw94AGr+LJ9A1KMww2NuJJhGclDIRhWYZ55r6LsfDsGkwx2qrstokxCw6IB0z7eteVi6qS5Op1YeNnzMxLOF1wrKVK+tdPCFZeBwa2o9IilXbIuyQjIPqP6ist7aS0kKSDBPQ189zXZ7cbNXO18NeJL7QZwYjvgY/Oh6H/A+9eg/8LMj/AOfT/wAfP+FeNW5DpwccVPt96pJdRuMXuf/R+rfjf4Z/trw6mtQLm500ktgcmJuv5HmvhPxn8PLfxZpctzbKseoW6E7iceZj+A++Ohr9Urm2hnhktpl3RyAqwPcHg1+fXjuzuPDGuXuhJHsERyjHgFW5Uj14rx02pXR6sZK1mfm/r2jNCXsbtChQnaSPmRvQ+1eYS2NxHfZmVVljHO7oQOhBr6n+KFqdImj1zV7oTW+pTLCzbQPKcqSucfw4XH1ryu60uzeVEvF32+VO5eSEzzj2Ir3oTvFMiyZ6x8K/2QtQ8SXVrqHji+Fhp9wqzLDDzLJGwyMnovX61+pPwt+GXw/+HVoll4R0iG0woDShQZXx3ZzzXiHhTxrouoaBa6xBdILZY0iXn5l2gDBHXIAr0aw8ca/qKiy8KWeHPym5nyEXPcL1NfPVatSpJqWxailse+alquh6LaTXmsXKWsJO75jhmx6DqT9K4GTUPE3j6ZDo8T6XosbBxI42zT7SCAB2X61J4a+HNs9wus+Kbt9Y1DqHk/1a57InQV6xhY2gEWEjQ4x7dMVKaitAtqNjhaFQMZJ+8T60044ZyB16e9Oa5SUuq87TWDcPNcyKVJVY2PTv9ay9TRI0ZJFjDDsxrP3uTluQDwaz5ZJg7Bh8oPT0rUsI0dXbOAcfSpKsULtMh5QSpHJHrivIPin8QtD+GfhO48R6lKJGKlYIs/NLIR8oA9O5PpXreu6xp2j2Vzqepyrb2VqheR3wFCgc1+T/AIg1LWP2l/inFpWmq0WhWjlIkH3Y4AfvH/afFb0aSk+aWy3KK/wt+H2vfHrxtdeNPFrM9gJd7E52uc8Iv+yK+/8Axbb2vhvwcNOsUWKKBWVVXgACux8KeCtK8H+HbbQ9LhEEFsgBKjGSO59a88+J9wXtILEfMZmRMdc7mHaqlWc5N9OhDWp6H4SshY+HNNtioysCHj1Ybj/OulREMjHp/Ks3TZ5Y0S1WzcqFAUgH+EY4/Ct2OKYqf9GkGfUVxblM5vWZRaxSyPj5Izz7muR+GKE2+oaoV3fargqp/wBmMAfzzU3jrUBbaVdNnG5ivPoK3/BFj/Z/hLToW4kZPMY+7ncf51rsrGK3MTxx8JvBXxChMmo232bUUIKXcH7uZT1ySPvevP514Be2fxc+DninTNVSb/hMrCeKWxgRsifyv9btPclcEqec819hupDeZCORkE9ua84+JqXlvb6Hcadg3sWpweTuOOXR1P5ZpOo0tVc9LBU/aVvZ3tdP8m9fK6OF0H43+DviDrdroerynQ/I+ea1vMIZJlbAj3HggdSD9K+kmMUkWYMFWAIweCPUEV85/EbRPhDo3hVJPiULddqnNxnZdNKSWYoV+YksScc18FWfxo8TQ3OoeDfh/repDSrxzHaeYN86qemMbip9cdR6V1UqHOnKOnqcted2oLZaL/P1Z9PfF+HwZY+OLG+0y8hXU71Xe5sQR5qbOr4HQ85x9cDBrn0kFo4uEHnQSrh1zw6H39e4PY818+fC/wCGWl3vxA874l+IJtHktpFlUyI6yyyA5IZmzs9yeMHr2r6k1/QF8NaqdLSZbrTL3MtjcKQyOhP3MjjP07/UVGJg4tJO9jmiktj1fUtPm+LvhqBoisvjfwzaFrd3H/IY0oLhopB/FJGvysOpHI5ANfHOp6MPD0Q/s4Oum3RZkV+SjA/PE/8AtIeD6jB719A2fiW68Mz6fqFjM1teW86PaTJyY5v4eO6v91h7/n9JaH8AtO+KUf8AwtfVl+y2HiBXkvNJjQhI7lflMkJ/hVh8wc9MkdBmt4v2kNQnJRV2fmYL5J2WKVSEDA59MH+te/ad8QtEt/Cd5ouoWou57LbJppjxGWLnDCQ/3QDyPUAjnIrI+NXwss/CPim9sfAcw1OzCmRVRt7oF6oT/ERgnjJ9a8E+H2g+IfE+twbB9ns55DAJ5SVi3/3c+v8AjSUbrQak9z7U+F/ifXviReRfC683R2WoSGeOdE3mxkRcb0BPCt0cZ6euBXpPjP4D/DTwXo1qdau3g1KF45WlRuZ2Q/MkcJBOxu5zUvwe8KWHw20S/wDE185ub14XiuY8Y8kIclB3zkDnuDWl4R8N6h8evEGpW2u6sINTtrXdYo4G2TDZ+zrnoEGMHqe9JRb23NeeKV2XtO1Cx1+yWfTA0WF+5Iu1tvIBA7jjH1FFtaT2V8t5ExVgpBAPBB65plt4d1MQQSWUQt9U09XiVFwRPGn3iy+nGeORjNWvDV1d63pRvbmMJKHaNtpBUlOpHWsp09LmcZpvQ6Oy1AXjfPGDKgPDHt3H4iuS17w7b25F7aLmzm5KkZ8s/T0/lV+5s5wwktnMU0ZyrDtjsfUeoroLW7Wa12yqMsfmQ8gZ6j6Zrk1i9Da6Z5hp9rqw1RHMg8iPJU5+Zvr7V1WsaRpuvaTPpWqwJcW1whR0YbgQar3tlLp1w00RLW7HjH8BPY+1WEmkwrIc45966E76mbumflv8aP2XLnw/rf8AamiSH+y7h+GZclST91sd/Q9D9a0PBnhnR/C1hLcBFiigjMkpPXCDLHP4V+mGoW1jq1tJaahEs0MoKup6EH/P4V+ff7RnhWfwJoFwmmkyWuqyLbQnPzLv5ZW/Ade4rsU6k2oNlwcdXbUufs8aGmqaNq/jnVkBm8Q3kjqG7QRkqg9+cj8BXtd34Qij/f3KstoWG0d0J4+Y98+/TvXB/DbboOkadpSkYs4kjCjgAgfMR7k5J+tfSenX8d3bhCAQRgr2NebVnzzbOpLlR4ZqHh+4t0aPBmtgflZTh0/3G/oa5WaCOYvZ3IOR918Yz9fRvbvX1NPpMQTdBGHQj7vt7CvO9b8Hw3UbSIm3tkHp+Nc7V9GdUZ22PAJ7ObT5MSH5CeG9aj+0D+/Xa3em31lvtL4faoR0YD5wP9pe/wBR+IrM+x6X/wA8n/75b/CnZnXzRZ//0v0gaHqV5NfNfx+8FW+q6XF4m+0CyFgpS4lIyPKY4BP0J/WvpG9u7axhNxdyrEijkscCvnvx/wCOrHxPouqeFdKt2uYNQt5reWcjEaiRSuVPcjqPcV5UWk02d8oOSPzo+I+i/Cq60mDRPEfirEZdblEiO5n2ggDHYEmuQg0fwPqmixaT4OW6up1fZCzKSCP9ontXiWgfDzVx4mubPXEkAsJ3hcydWMZxgZ7V91eB006wtoVtYUjCY4TGQR616OIqqCstx0qVj5u0e81/4f66d8W1oGO6GQZXPTOK+sPAXxH8cazD9v0yKzvFi4eAOUkH4Guk8SfDvS/HthG7qLe7UExygfN9G9RXzHc6B4m+H+thk32lxHkrIv3HA9+hHtXn88Kq8zrSsfoD4L+MttdX48O+KLV9EvnwI1nPySn/AGHHBr2+bUlgiyecnp7etfCnh7xp4a8f6MfDnjGMW14Fyrn5csOjxv8AwsDXrXwh8WX1zean4F8TXH2nUtCZfKnbrc2rjMcn1xgGuOUWrlWR9CpexytlP4/uEe9Oge4hIWUDDE4I9vWsywS6N1MLkJ5GR5OBhgMc5/GuhdH8seSAxB/SsrjsVblcxkKcsSOn606wL7fKHyqnH1rRtrZhGpZMBhkk9BmvlT9pr452/wAONDPhPw24bX71CMryYI343n/aP8IrWFNzdkTc8G/ap+Ld14x16L4QeBMz4lCXbxnPmy9oxjsvVvyr6H+AXwbsvht4aUXID6ldAPcSEcg4zgfTNeP/ALLvwOmt42+I/i2JpL64/eQI/LAMeWOf4j3r9GLDRVCxyyrhhyF9PrW9Wa/hQ2X4ivbVnFTWdy9jcvMPJWMEj1Ydj7Zrwq/hXWPiT4f0o8qtysjD/YiBY19O+MNkOm70OGYhD7jqR+GK+cvh5bjV/i7eXZO9NNtZMHsHkIj/AJE1lGKSM276n0iYEWRCMc5wPrUFy6W6SO3AjBYntgVoFFjm+bt09q5DxPfzW9pKhxsmxGpHXn72fwqRanzz48kl1G8sdHjJZ7yZQR/vtz+ma9zk0pY7RY7QeUYgqhc8EDjmvGPDUf8Ab/xLSYjdDpiNMT23fdX9aufFj49+CPhfFImo3gu78oDFZwkNKW5+9/dB96ag5uyQ0epT6ja6TbPJqrrbRICxkc4XA68n0r4M+LX7Q2n65r2o23gt/tP/AAjkSXFvcrzH56nDfL/FngfhXgnjD4n/ABc/aI1618P6dE9tpt3cLBDbxZEIdunmv3OK+pfhX+zdp3w28Rabb6466rqF7E8lyrKDCqR42BR/vH9K3qUYUo3qO8tNPn1PYy6q6dSU7fZl/wCkv9dD5w8HfBL4ufHnVl8TeMrmW0sZ2DG4uc7ip6iNOMD8MV+ifwx+BXgD4YWyLpViJ74j57uYB5GI9z936CvXYLaGGFYogqKBgAcBR24q7HC4hyMNkdD0NFSvOej0XY8XzOO8VfDnwp4zi8vXtNiujjCuRtkX6OMHj64r5U+Iv7O2veEtIn13wLrjyWtofONldnOD/sN90k/7Qz2Ffc8JRxgfKT261zfj3Tb/AFTwle2dmu+bCuV/vKhywHvgVCm0DPyh1b4k6qq2+n+LNOawubeQkyIDsbHQ7T7+hP4V+icP7TaeKPBljp3w+UAanaC2v44iGdDgxiOLuOTvB4PTpzXx94t8OzeKPEFvoNrbfapHQARBdzNk5P0HrXSSfsd+L/D2kHxd4U8RDRNbjYSLbZIjA42gyDjdn1BAropyptWWhEknZs+uPEfwd1L4f65p9/rrR6pbalFi3mtAwCMwyGQ8EYB6nmvHdV8H6X4UsfIuGYWuoTsPJRcMrscrIh6AgnnPXP5cPZ/tP/EPwpdw/D79oiyuLewthJF/aNkgkdPlBUqmdjfMBkqQRknHauitviFpHju3h0nSdVXUrMfNaspyysTn5x94HPXP4Vc6PK9NjLnkn7x654c1GbTdQn0PxYqsGgSGds5SaJwPJuAf4kZflJ7ZyadqNpY+EdStJPD/AM6ookUbi24nIB3deR1/OjTNIvJfDMa6/wCdZ6tbYTT5WVWQF3+aGU5ysTDlfRic4zXO2N/or6mthrMmRaTGPCv5TQzHjMY/iTnJU8CsXeMrmrSktDvtUli8Z+F4L/wuDDrukrJ9sMbsfOBPBj54CjhvXqa4uwsPiB4LtYPE17ostrpWpow2yqUSRl6SL3B9eOR7V6V8GtB0rRPijbS+JLgros+Ut5EYeRJcPjYHYH7jDP0bAPFfZPx9a7ufhze2uh2cV/LFIgc5DfZxH8xOB0bHAHYHmuxRThdnBHmUz4h0PXrfxJaNJboEuYv9bHnpnuPUGrUy/ZZFYnBbjjpUENhBPZv4+8ONHF9l2xajZDCZQ/xKOxXsfwPWugKQXcYeAiVMBs9eGGV/MV5dSKvpsenCVxtmI7oGKbBDdj/KsW+046XKXU7oGPy/7J9DWpGxgkWQLjbwR6ithnt7yEnh434OOfauS/LK50b6Hn4ITLMOD3r5Q+O9snib4j/DvwXIu+Ga9e6mXs0ceCQfwU19c6tYz6Y3mYL2znhv7p9D/SvkzxCTf/tNeFomORYaXcScdPn3jP8A49Xp4eWrl2TMWrMpeLfCWoeFb43Vmxaxc5Rs8qf7jf0Peum8K+It2zzMiYcY+nWvary0g1CB7a5jEkTjaynoRXgfiPwzf+GLwXFqWezmbhx/AfRvfHQ9686UdT0ISurM+gNL1KK5hAA59v1q5c6YkymaBRhvmZcYLH1+teM+FfEocrG7YkXr2z717ZpmopcopJzmo8hap6HA6nosVyjCQDPB4HIP/wBasD/hG4/7z/mf8a9j1LTIrwiSAhZCOQf4vw9fesf+wbj+4KPfWiOlTi9Wf//T+zrzwtquqp/bHjW4Mdj95YQduR6YrxD4k/GbwHo1uPD/AIegW4lgYARoMDJ6fN/9evFfiJ+0F4v+IbyWGn7rCwYuOD87Ke3HSvMtJ8KSXDiWTJZuSTzz2rz3RstT2LP7QfEGwafXhqwKompos5Kd37gfpUnhS+W3uRBGQFbjPvXX+ONH8vwlaTyDa1i+N3fy34P4A4r58u/E8tpeLpmgx/atRz2+5GPVj/SslHnR1J6H2pomu2lk7S390sUKgDLsAAO5rI8S+MPBGtRy6fNby6uG+6YIy2zqOG7HivL/AAT4Nj1MQax4puW1Kfq0ZOIkz2CjrX1Zo+i2K2yJY2scMYUD5FA6V5zcYvTVhbufIDeFrmUTzx2M8NtEcgyLh1Xsa6zwDqV14X8a23im8Z7yIW5s5QOWMJOV+pU/4V9WT6UsWWdAUYc56Y968H8KaDdeO9Y1m60ZEt7WKdkteMLIE+Vj+LA4rdVeZO5k12PbpfjD4GS5FrPeMDgMfkbofpXTWfxc8ASxhItWRGPXdle3HWvCU8OzWF4kd5B9g1SA8F1yr/nwQa7a58VaDpmgXtzr/h9Zr+0iZ4xbxBhOw6ADsc0uRdATRr/Fj9oTwv8ADzwJPq2k3ceo6ldgx2sKNuAfH3mx0A6mviH4E/DDxL8Z/F03xE8YyG4tWm8xvM585wc9OyjtWD8NPhp4q+Ovjm/1zV7c6fpjyt5qKu1eOAig9MADNfd3woin+Hmov8L9SiWG7gTzrKZRhLu3zg/R4z94fjXZOSpQcIb9WKy3PqfQtJsNPto1VAI4VwoAxzj/AOtW5HcyySyrJEYthABP8QI61Xtplms4xB0UYPsalMokwxHzCuJGG55r8TNRitrNIx/AjOfx4FeXfAW3xD4g8Q3A/wCP26W3jbviEbj+Zb9Kl+Mmt+XBdMG6fu1+ij/GrvhrxB4U+F/w40ybxbqEGnCWI3Em9gHLzHfwOpIBA/CtFctLQ9vkHmqC3y+grxL4h61Hbu0KnC2aHP8Avv8A/Wr5u8Q/td6l4z8Q2/gr4UWOZbl9r3044WMH5nVPp612etNqGs3Nn4fikNxeXzqHc9f9pj+FOUHH4gSPkrxz8aPG2haxeeC/h8pOo6rs82WJS865zhEHOM9TXUfCr9j3xH4qul8VfFq6khSdvMa23lp5M8/vH7Z9BX3N4J+DPgnwJcTapYWi3GpXJ3y3UwDyE+2eg9q9UI+Yfwk10fWOWPLTVu/cTPF9I8G+HfD3ibS/D/hyxis7DQrdrplRQMyyfu4yx7kDca27WI6tfaj4nUEAYhtT/wBM4j82PZmyfwqe40nWX1nVkVfKj1GWMG4z0t0jACr6HO7866O2tGtXaC3bZaqqqsZH3dvBx7Hv71527uz06k1GmordpL5bv72OtgkyiTuwDfnWihZEwpwAa5qyK293eIJnYNINqNjamFAwvsev1rUiuSsZX0q7nmNFu21G1e4a3jlVpYyCyqeVB6ZHatxJhIynkbckVxVotoJpriKMI8rHewXDMfc10VqxHQ5HvTTsNkWkeF/D2majdarp9lHFdXbFpJAPmz6D0HfArppoYr23e2uAHjlUqynuDwaqKsnyzxHaBncuPvZ9/atKIFYy0gCk8nHPI9K0Rkz5a8e/C/y7a3i1SJdXtpGaMBkzuLN8ocHOWwRz3xXkfir9jTXNGMPjf4M6q+j+ILTbN9iZsxEgdEkOcH/ZcFT0yB1+7/Elje3mjyxac+LlSssRxkb0O4ZB7VleGPibJF4nsI/INpcRbZG8zo7dCB/s9q9XD1NOU46t0+ZHwboX7UGraStz4B+O+kPoeqhTGt8Im8ot2M0Q5XP95Mj2A5rm/EniHwz4W0m5+IWs6u2q3d7drJCyskyTbQAiRjO0qqjluvrzX6FftV/B7wV8V/AkfjfT9LZ52kImES/6RHJgjjHQZ69j1r8R/Gvwk8U+GLCKGEyPHM7SiwY7mYZIWWLbkMSB8wGGHfIrq9lTnK2xrTl1P14+HmvaR46+Gtvr+i3CXsGpowPkR7RbzZwUKdVMZ6/99Dgiu2+GnxDn+G97cjxBufT5cJeWp+csrcLJECcNu+vNfiN8Ivjf47+DWtpJok7nTTMHvNNk/wBVOAMMCpGVfHRhg8DOQMV+wukXXhP4veFLD4ieHJ5Gs2hkkWMjEkUyDlSOzRt1HIOcjrXPVU6L8mEqaep6X4r+HYi8QL4r0uKG88M+JYi8doTsCKRn5uvzgnn0PTvXnthPqfhnUYtB1RQ+lT4js7oDlT2hkPt0B+nY1pfDrxjbzXlrpOvTyR2bvh5QMiJW6nB7biMfjXQePPhx4x0u18TTSi21nRo1FzBMz7WQYBDx7f7i84PXp1riqxTXMti6Td7Mzb6wN4oIykQP0Zv8BVO1X7AyxLnyvTsMdqy/h/4i1HxLZXdtffvZLIxgSsCNwcZwfUgc59K7O6t225A3V50kdyLka2lzaNFOA8cnGD0wa+Drizjh/aw1W1hYvBpmix4J6oZdhwT+NfZqPPaN5ZUshHXPQ18zfCSO1179qD4rz3qiSK1tbS0GfQnGP/Ha1oLljN+X6ot62PURxlh1qrd2cF9FJb3SCSKQYZTXQa5o0uh3BVD5lpIcRuex/ut7+/esY7scfrXO3d6DStseD+I/Dtz4Zl+22xL2zMSG6lfY11HhfxOk6KryYdMZXPY9DXo9zawX1tJb3KiSJxgqehBrxzWPDVz4cuPtFopktpD8pHVT/dJ/rRa50xd9z33T75JlEm4Nj+Van2y3/wAivF9B155kURvt45XGTn610/8Aas3vVKdtBuJ//9TjdE8MY2tsPPYele4+F/Cgm2xheg7iu78I/Dy81WWCytoMvnGfQfXtXutjpPhjwnj7XMlzdx8mOP7ox29zmuNyvqz2JO+h4H4x+Gt7P4QubqWHbaACN2Yf89cqAB1OTX5/+GrXTNL1rUtIkUG6jmdWb/npt4z9R3r9Rb+98SeL9SEl0rW1khAMZH7rap447nFfmN8bvDr+C/ifqV5pmVtLyZrmJvQscuv4Nn8DUwhe6XUqDadj3XwXLEs/2eXhCRtHbI5r6e8JfvYEtlYY6j6Gvh/wN4rh1aGOVmCXMON6dN2O49q9ll+It3DdQ6P4OP2jUnTEjf8ALKDdjDMfUdhXkzpy52mdcloeo/EjX7l5o/Afh5t2qagNs0q/8utuThnJ7MRwor0jwJ4XtvDOkw2dpCI0hRQvqQBxn61wfhDR/DvhXTG1jxDfIJpf3txdTsA8sh5JJPYdhXhPxa/a9tNPV/Dvwxh+2Xj/ACC6Iyo/3FHLGtadGU9II53ofQvxy+LHw/8AAHhiV/EQW61OVT9mtlI83f0B9QB3rxH4QePbv4laS92ukzIsPD7l3I3qUbvivHfhf+zl42+L+tDxt8Upplt5m3iOQnzJQeeR/CvtX6heGvBeg+DdMh03SLZLeKFQoCgDAFdFRQprlWr7mZ4XoCS+G55L/wAObEEhzLA4wrE9c+h96Z8RvEFrqml2fiuzgNr4i8LzLewxt/y3iHyzwq3fehOAe4zXtHiXSfDjW7Xt3MlhKuSZdwQfjng188Hxp4K1LVZdAi1W1vpkHRGHzA+nrXMld3Hr1PoW18RW9p9g1FJt+la3GksEo6DzF3Ln6g1p6p4u0LS5o9Lmv4/tlxkQwhgZGIGenoK+btW0e91DQpdF03UpLa1kGEVT/q+c/Jn7tcR8OfhfJ4D1HVfG+v6jJqt9Onl28k7FnjT+LBPrVRS7kvsV/jv4kmtrCaCyRp5whCRoCzO7dAAOTzXzn4Y/Z0+LPxUlj8QfEHUZNOssD5rly0wRegVDwvFfWPhDUtOOr33iXV7f7QSQlsCMgYOWYZ75rofEvjefU0MIHkQ8/IOp+tbU60oJqJdjynwx8N/Anw2ea58Oxs7qmxrmbl5MdT7A1718LvC9zLM/jPVIyrXQ224PVI/72P8Aa/lWL4K8C3viS4j1HXIzFpsJBWM8GUj1HoK+hndbUi3iTbD0UDop9Poaxk23diHOiYwx/wD1VBJKqx46laglaUuVY4PFUpIJM896i5IXN2uA3JP6VgXF3KHMUZAcnIJ6EZ5H1xW0INnB5zziq8unwz7ZCPmQ8e1MH5HET+bb6lJcx/MshUuM9wMZFdDBJK5IIwOOaqXUaR3MmTyAOB3rUtBblVOTuYVmimi1DGplZgxJxyv071pRiU/IBtAPWqw8tcLGfm9a0En24G0npjAq0iDetQoj/efd/lWqirhSCMNwOe9YSyq0TKp74INbdtsMarj7uOPetLmbLSovI2lto4Prjt9a898VeH7TXdMXXNLjeG/tFaRAq/vFfqVZR1z3H4j39KZimGjXIJGail+yWpNwo8szOu9lXJY42jdj2wM1pGTTM2k9zmvgFf8AiJbzVoNeTz5riIedHIxMaRSD92ij2+mchs9K4j4g+FdL8D3k9pq2nPd6Fq5ZklVeYjL8rgPjIPPb612Grx67oOsx+LfCuJLjyjDPA5+SVeSM+4P3T61DJ8ULHxL4LuNA8T25lt7tt0sp+V7ZukhQEHkenautyvHfUyUHz6bHxl4g/Z2+FnjNX8F62o0/Uk2/2NrNs2Wkik5jhuAc7mU/Lhjk/wAJ5FfPHh3xj8bf2QtavPCeuWK654YhnBdeRGRJnbLBL1QuB0bIzwQSK+vr3QNWvI721iDafDbr5sDzIVkniU8MinlcryCeaP2iYPD+t6P4f8MXNzJPqusqXtLhVDB9gBjdx1CuxCsMcZrOOIekaiur/d5np08POpLlpK71f3amJpvxh+GHxB8NHX/A92LbWFlDTafMFjuIw/3wU6SR8feXOD6ZxX0XpvxnsPjRbjwLHaf2HYOkcIHmfLNMmNwJ7RAjAHVu57V+Ynhn4C6d8Qbm90bSro+FfHGlMxCtuWC4KdVwPmjdSCQRkY7DBNWrn4g/Ev4NT2fhT4seH2gmsiBb6lbqFaWMHu6/u5h6MMN6lu3TWwtm1Sd/IyhKLR+kUuq3/hnxJJZa1bLBCqrDOUXH+rGEm9xjhvbn1rubiAuomQhl4IxyCD3ryLwP8TvDXx28GxiyvYpfEGmR/I4IDyoo5V1OCGA9a2vCHiQWbjR9RfFtIwjhZv8AljL/AM8if7rfwE9D8vTFeNK6dnub8tzfvbdWd2wQ0YI9ua+QvgLI6/H/AONNwMkC+gjbHorSYr7bvbdWRpFO0EEN7/Wvgr4QQXkX7QnxgsoBLIX1CJyVGBjc+C3sK2h/Dn6L80O+x91zw21/aslyglhkGCP6/WvJtb0O50abY+XtpeY5P6H3/nXqltHNbwkAlwwyfUH2FWfJt9UtHsL0ho2B6+vt71yWaV0aHgoI4/L606aGKeNoJlDo4wVI7Vpa3ot1od20L/vLdj+7kxnPsfeqKN2IHPehO+xqkeQa7oNz4euFu7Pc9ux+Vh/Dns3+NY39r3/q35V79JbxXMTRSjdGwwQehFZf/CP6R/z7r+f/ANeqtc3VRJan/9X7DvPFV5crNYeE7c2sROEZfvlSfX1xWvofhS10xvtuvTFpmXeY8561p3F/Y6Yos9FiVFjGN5HJxWJLPPOTJK25j3Ncdu56rZc1LWjK7wWsQjjzxXyb+0V4Z0q88HS67eLsGnMXkk25Ko/BP4HGa+ninmEeneuZ8Z6FbeJNEv8Aw1PGHh1GF7dgRnCyDGfw6/hTi0mhp21Px6sL6awuEubCbK/wuh4Knj/IrppvHnibwlo7r4cgWOKYgyz4LyFj614Yyaz8PfFWp+FdWR5ksbmS3lj5yGRiA6n1Iwfevqz4bWNjr1kAf3scgGNw/QjsfrXbOMV70lc2Um0ef6Do/wAQPizcJDq2pPb2mctLdy7UC99sef519deBPC/wA+EQXUtf1u21TVVHLsRIVK9lUdK8D8ZfBrVkc32iSs248xOx2AH0A9PSut8Gfsn6v4piS8utYiCHBKwqNw+u7JrOpKE46zsuyRKXc+jtT/bN+HOhW5g8P2VxqDLwu1dij8TivDPEX7ZXxJ8USPZeE9OSz83hfLUzSY/DivZ/Dv7HvhDT3V9SV7+TP/LRvlH4dK+iPDPwb8JeFVRdO0+GJgfvBBmuFzoR+CN/UOp+bMXgj9oL4rziXWJbpYJTktcyFEGfRBXtPw+/Y8trTVrW68W6hJc8khIj5YDjkcjB9a/QFLG1tflVBgfhisXU7sPtW1ba8bBtw4C4P9awliKktI6LyH6njXgvSoRF4lsLqR5F03Wbi2tWZjlbeJI8DPcBs1W14X/i3VI/CmifKgUtK/ZEHc+57Vra3qbmZ9F8PQiS7u5GZtg6s5yzMfr1r0/wT4LHhuyIkPnXt1hp5PU+g9h2rJ2F5nmNr8ItWESR/bY0gjAA2jmu18NfDXQLBvtV3m9mVsZb7uR7V6lDa7EO47VBJJ6CrcVqkiK8OCjDIx3pA2Z2Y408tVwo4HbFUbieIITgv/sjqeetbU9iJEaKQfKeCB1/MVV/sqCOVZymXVNgP+yOaViTLZi6nePnQ8/TsagyzsdxrSmt2DeYnJX9R3FQGIkBl6EUrFGcxEhZf7tVpgYo2cnGBWz5ZQbscVzurTrgwA4BOD+ND2F1Oflh84kvkMec0lqpjJj3cg8D2NW5AzIEj5ZeCDx0qRU8xVm2EFeD68VBTIrkS+SWgb95xjJ4OO1bllcSLAhufv4AbHPPrVOCIIwj25UjP/1q0gmzJGPcU0SzXjBb5jwOPrWpEu/5d33sEHPpWDDOdoyciti2eNQADgH8qoyOkikRosY3eoqzsx8+MA9s1l2rrHz1x3qw14gU/wC1z1qybF0Rxs5yBgjn3r5n8W+C/Fg1iePSYvtWhIxumIOHY53NC3cgHkEdRX0YEnuI9p+RMdO7f4VchjjSV2RSGYLlf4RjpjsKtlxdjz8LZ/FfwWt/pf7rXNFTYyH70ka9se3SvmvTfB51D4l6Bd6rcEWtmzokcnSOQEsqLnpubkDpXveqwXfw38VR+LtFBGm3rYuI16JIevHo38+PSoPiJodlrmnR+OPDAJsb05lVQUaKRTycdVYEcfnWbR6FCvOk3Km7XTXye54T8ffCd34T8Qab8X/DSGC6t5US/wBg4Zs/u5SPRhlW9+vWvpO2h8KfFnwTbS6tp9vqWm6nEHaCdA6q3RxzypBBGRg1maULX4j+Dr7wlrm035gMUnHEqt9yYD/eALDswrK+BHgjx14D8N3eleMrU2ts1xvtAzAuARhsjnAbAIz/AFruc+aku6/I89xtKx8efFb9kLVfAV0fiH8BdVudNntGMjWhk+aLuDFJ3XP8Lg/lXlOj/tLeIdM1X+yPjFpL2l3INlxcxR7BKp4LPGOM/wC0hxnmv2Be2ZIWjIMqNuyG5yD2Ofbsa+e/Ev7NL/FPxDb+Fo7C3l8P3TedPcTL+8swjAkRMDuy4yowR+hqY1faNRqK/n1OhS5VuO+B3idPjDBeeH9KuxejTTGhv8Hyp7eRQUJb/nqBwy9TjdxXqTfs5eHfhz4j1jx54e+0SX+uqn9oF5C6StGSQ6rj5SNx6dRXyj46/Yv+OH7N+tTePv2YteuNU09fnm09tv2gqOSrRf6u4X0AAcdlJ5r174F/t3+FPGs6eA/jHajwn4kDeSTPlLWWQcY3P80TZ/hfjsGzxWs8NZP2eqI5+bVHpvlFHIUZUVQuovKfzUOM8kf4V6P4s8NQ6ZM2raWqvZXJ3uyc4J6HI4xXn9zAWjbyzuYc/SvKacdGbR7jLyzttUtDb3Sb45B17/X8K8d1bRrrRbwwTEtG33H7Ff8AGvY4He3AdhiM8MP7p9qbqtnaalam2uAHVhw3p7iud+6zrVrHjC5ABH60/c/tVm902bT7n7POMqT8jdmH+NReSnoKaYKKZ//W+z2+Y+uafkKuOxqLeACw703cANoOa5Gz1mrDA5DfSqs0m5PMH3hyaHkycL3qnI5UYP1NZyYr3PjP4x/DbT5PFI8QLbru1FMyNtyTKnBP1Iwa880XR5tFlFxZHyVyD0GG/Cvs7xfp66ppcnyjzIG3r68df0rxCextmIhSMFlOR6A1yzqNOzO+lZxOm8OahHqUSxSoCw42/X0rurDSvslys+nTPZzc5Knafy6V5x4dVdPvYppMHae3TGa+otEj06+WOWeFZY5cdfQ1zKfcznC2sTFsdZ8YWyKq3CXCj++vJHuRXSx+IfEkigP5KYzyK7b/AIQHRLlQ8BeEdtrVCfh3pjSczzMO43Vvoc6Zwc2piGJjqN5vJJO0HH4VwXijxNqUOnLLYWriGeeO3jODl5JDhQo7+pr6KtvA/hvTyZGgEhXndIc4/OvLYXj8d+M01W2+XQfDkhS0AHyz3WCryj1VBwp9c0zRK+pu+DfDtnobuQm+aVVLyt94seq/TNeqQwqIjKBjjisOzsy8o4wD3rodo2tGTx0rJES8ghiWVXDr8rjkGrUVuI8BQNoGABTowmzO7BPFSKwB2selaXRmVJl2j7v3uKrSKi8Hv2q1PHJKyqWITOffg1E6LuAqR2MWYsG6E49u1UzF5U2CPkl/RvT8f51tyIFO4ntWXcNG0bx4zuH+SKi9ijNupEjhZa525gEnAXI9+p96v5nlMkc7ZeM4J6ZGOCPrUE0alQpY4Ixkds1DdykUmjjZBHj5W4JHWpbe1NvEqSZfZwCe496umLy40A+c+v8AWrixkRkMeDz9KpCZnPEiHevf8qsqgIz296fJECpTrnjI/rUgi+TapyQOPrVXEVY4RD8vbmrcLBEKdahM4KlWUlsjj696chWIGNRuYnp/ntSRFjSiufLjBl/LufpWjDELqVJJeDEQyr6fX1zWJbrGr7nbMg49h7CtZLoQ4JH41aYjqt3y8DLdvpUiOAcYz61lxXSELJjAPB/GtVFCqMchsVQFS/sIdTtJdPuk8yG4Uqyn09R7jtXG/D9p/DniC48CeIY3u9PvuIsLuZkbgMo9R3r0iJ149q9l8F+F7C3Met3cKvehSI2YZMaN1wfetYx5pWLc+WJz/gP4NaH4UuZdWuUFxeMXWLPIiiY9B7kYz712viDw9BqFu0bLuBGPy6V21RugYEV2SpK3unAqsua7Ple8sLjT55LSYH5OVY/xD/GvS/h1qmnrbtZR4SZmLEnqT6VteJPD32qJpUUb+eK8NvBe6FeC9tSwaPlh6gd/qO9ee/ddz0klNWPrbCyLtYZBr5T+P/7Inwq+PFnJc6xaf2Xr+3EWqWqhZwR0Eo6TL7Nz6MK9y8HeLLbXbJMuPNUc13mAw5r1ITbXNF2Z5r5qcrH4l2mt/tCfsV6jH4W+JNs/jH4czN5VvdIS4jQ8ARSNzGw/54yYH909q+rfD3ijwr440aHxR4Fv01HS7k444kt5O8UyH5kYdOa+4fEvh7TPEWlXOjaxZQ6jY3iGOa3nQSRyKeoZW4NfkT8Yf2evHf7OOvXfxV+A5lk0NRvv9KfdKEhBywIyTLCOx/1kfUZA4mXJW92ekvwZ305c2qPrT7Mp+crkN1Hasm8s3tUMkZLR9SO6/wD1q4j4LfF7wz8YPDrato7G3vrcql7ZSNmS3lIyP95G/hYcEe4NeyeUGB3AEH9a8OUWm4y3O5XWqPLr2KG+ha3uBu5+U9x7isT/AIR20/57P+Y/wrsdd0lrItc24zAeoH8J/wAK5jzPf9axatsdCZ/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SABIAAD/4QPMRXhpZgAATU0AKgAAAAgACgEPAAIAAAAESFRDAAEQAAIAAAALAAAAhgESAAMAAAABAAEAAAEaAAUAAAABAAAAkgEbAAUAAAABAAAAmgEoAAMAAAABAAIAAAExAAIAAAAWAAAAogEyAAIAAAAUAAAAuIdpAAQAAAABAAAAzIglAAQAAAABAAADAgAAAABIVEMgT25lIE05AAAAAABIAAAAAQAAAEgAAAABMy4xMC40OS1wZXJmLWdlYTYxZDAzADIwMTU6MDg6MDkgMTU6MTc6MzgAACSCmgAFAAAAAQAAAoKCnQAFAAAAAQAAAoqIIgADAAAAAQAAAACIJwADAAAAAQCgAACQAAAHAAAABDAyMjCQAwACAAAAFAAAApKQBAACAAAAFAAAAqaRAQAHAAAABAECAwCRAgAFAAAAAQAAArqSAQAKAAAAAQAAAsKSAgAFAAAAAQAAAsqSAwAKAAAAAQAAAtKSBAAKAAAAAQAAAtqSBwADAAAAAQACAACSCAADAAAAAQAAAACSCQADAAAAAQAAAACSCgAFAAAAAQAAAuKSkAACAAAABwAAAuqSkQACAAAABDE0MwCSkgACAAAABwAAAvKgAAAHAAAABDAxMDCgAQADAAAAAQABAACgAgAEAAAAAQAAAWigAwAEAAAAAQAAAoCiFwADAAAAAQABAACjAQAHAAAAAQEAAACkAQADAAAAAQAAAACkAgADAAAAAQAAAACkAwADAAAAAQAAAACkBAAFAAAAAQAAAvqkBQADAAAAAQAFAACkBgADAAAAAQAAAACkBwADAAAAAQAAAACkCAADAAAAAQAAAACkCQADAAAAAQAAAACkCgADAAAAAQACAAAAAAAAAAAAAQAAAB4AAAALAAAABTIwMTU6MDg6MDkgMTU6MTc6MzgAMjAxNTowODowOSAxNToxNzozOAAAAAAEAAAAAQAACZUAAAH0AAAA4wAAAGQAAAAHAAAABAAAAAAAAAABAAAB2QAAAGQ4NjcyNzcAADg2NzI3NwAAAAAAAAAAAAEACAABAAIAAAACTgAAAAACAAUAAAADAAADaAADAAIAAAACVwAAAAAEAAUAAAADAAADgAAFAAEAAAABAAAAAAAGAAUAAAABAAADmAAHAAUAAAADAAADoAAdAAIAAAALAAADuAAAAAAAAAAlAAAAAQAAABkAAAABAAAQ7AAAAGQAAAB6AAAAAQAAAAoAAAABAAAIeAAAAGQAAAAAAAAAAQAAABYAAAABAAAAEQAAAAEAAAAKAAAAATIwMTU6MDg6MDkAAP/hCh1odHRwOi8vbnMuYWRvYmUuY29tL3hhcC8xLjAvADw/eHBhY2tldCBiZWdpbj0i77u/IiBpZD0iVzVNME1wQ2VoaUh6cmVTek5UY3prYzlkIj8+IDx4OnhtcG1ldGEgeG1sbnM6eD0iYWRvYmU6bnM6bWV0YS8iIHg6eG1wdGs9IlhNUCBDb3JlIDUuNC4wIj4gPHJkZjpSREYgeG1sbnM6cmRmPSJodHRwOi8vd3d3LnczLm9yZy8xOTk5LzAyLzIyLXJkZi1zeW50YXgtbnMjIj4gPHJkZjpEZXNjcmlwdGlvbiByZGY6YWJvdXQ9IiIgeG1sbnM6eG1wPSJodHRwOi8vbnMuYWRvYmUuY29tL3hhcC8xLjAvIiB4bWxuczpwaG90b3Nob3A9Imh0dHA6Ly9ucy5hZG9iZS5jb20vcGhvdG9zaG9wLzEuMC8iIHhtcDpDcmVhdGVEYXRlPSIyMDE1LTA4LTA5VDE1OjE3OjM4IiB4bXA6TW9kaWZ5RGF0ZT0iMjAxNS0wOC0wOVQxNToxNzozOCIgeG1wOkNyZWF0b3JUb29sPSIzLjEwLjQ5LXBlcmYtZ2VhNjFkMDMiIHBob3Rvc2hvcDpEYXRlQ3JlYXRlZD0iMjAxNS0wOC0wOVQxNToxNzozOCIv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4A/+0AeFBob3Rvc2hvcCAzLjAAOEJJTQQEAAAAAAA/HAFaAAMbJUccAgAAAgACHAI/AAYxNTE3MzgcAj4ACDIwMTUwODA5HAI3AAgyMDE1MDgwORwCPAAGMTUxNzM4ADhCSU0EJQAAAAAAEC2acewpinrdDG+bp2aW2V7/wAARCAKAAW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sAQwACAgICAgIDAgIDBQMDAwUGBQUFBQYIBgYGBgYICggICAgICAoKCgoKCgoKDAwMDAwMDg4ODg4PDw8PDw8PDw8P/9sAQwECAwMEBAQHBAQHEAsJCxAQEBAQEBAQEBAQEBAQEBAQEBAQEBAQEBAQEBAQEBAQEBAQEBAQEBAQEBAQEBAQEBAQ/90ABAAX/9oADAMBAAIRAxEAPwD8h1f7Np8ka/NNM4+f6D5ufxqoXJPPJ707DLEkP8KZwPr1/OkTAOcZ/nmupo6tWxyrsAlkU+WP4scVWvXtpox5R+fP516pL4z0Cb4aT+FbrSd2pqipb3CjG39/5rOfUlTt+leM2unzAGcgnaMqB1JrNStugkrbFWGL5zs4PNdAB0bseaNK0mZ583dvOIhktsQkn0A4r3f4cfC638X+AvG2rzQTpqnh60jvLVdpAeMEh8jHJ6VyV8XChHmqbXS+92X4slXPDlcjAYbhT4zAWzuKEZ4NWxpOrSE+XYzuO2I2/wAKd/wi+uzkbdNuCQO0bf4V38yRfKyqoXLGSMbS20t7etE8cNpC8VmPMaRvvEcbR0/WtmDwd4twVj0u5OemYzU//Cv/ABvLjdptwR3+Q0+eNtxcrepxqHyz5k372XPAHQVONzBA4y3JP4nNdinw08bKDs0Wck98cmtjTvhP8QL+4jt10p4S/G6TgDvyaj2kd7jUGz0P9mex1i1+Knh/X4LdzZGeS1klA+UGaIoQT9GGfrXunijw7bal8evsU7NBJcWTyQyocNHJC4IdT7ZqL4BeB/HvgvWYYddu4bXRfOFxKoG5yVAyq88b9oBPpXf+KdIvLv4vaX4u0+LfZwQXMUjd/wB5jH8q+fxFXmruUX0sehCNo2Ppzwb4kumm/wCES8YYh1u1AKP0ju4h0lj9/wC8Oxr1mOPa24nINeI+Jbvwl4s0qCC9mktb21w9vcxAiWCQAcqfT1HQ1znhT4peMNPuG0rxRYpewQNsS9hODKg6MUPQ46iuHkT1RfMesfEf4jQ/DjQhrUtj9vUyxRbA20jzC3Of+A14xoP7SrXd/qVzc6M72w2NDEjqGRQo3kknnJ5rpfjrBH4i8M2+i22Q939nukYjjapbr/31Xzn4Z8I3+j30c92FkixtkA/iQ8GvosFSwfs/3+55OLlX3o3P0x+AXxPtfiX4d1KWzsZNPGkXSwMsjBtxlQuCME8cV71uYY5Ffm18HPFlx8MYdbtFR5IdTuIZk2gHAijZOfzr2b/hfd51W3kP1UVx1alKM2qb06FQpVJRvLc+qdWkbYp3AYJz3rM1bfJ4ez1xMh/nXzFcfHa+mUBrJzj6Cq7/AB01N7T7K+ml49wYgsByOnIFcsqqasaxoyTPd+oHbNXEG1SD17Gvm5/jXqI4TSAPq/8A9aq8nxu17tpkQ+rGuZNHRys+pYsEA+npVpEXB7Yr5KHxx8TofksIF/FqxtY+MXjnUoPKtZYtPJH3oly3/j1O6JcGfXd5pTm4OoaZIILsgBt3+rlA6CQfyYcj3qm1/wCfLFIIzbatagsIWIHnR/xojdGBHII6EAnvXxwmueLvFHhTWdK1bXLovHGJYZ4XEMqsrcjK9QRXkFnpmr2jo6+I9Tk2MHUSXjMAw7jPT8MU2lbc1h/eP1ZtbiC7torqA7o5VDKcYyD7fzHbpWmvTaMAYr85dO+JnxD0SxFlpmujykZmAnjWU5Y7jz15OT+NTN8bPib5gW51MiPu8CKQPqMZrDmuP6u3rFnoXj25svhv+2L4P8Y38gtdM8Y+H73TrmQ8IJbJt6Mx92dB+Fa3xC+Neo+IBJpHhRnsdOOQ0/3Z5h/s/wBxT6/ePtXGa5qVx4m8PLq2tXq6tcWgiEEjgFohK3zheON20Zx6V45d+JdDtdTi0e4voY76flIWcB2z6CuqpJyS02RlyW3Nzao6dP8AGonOOgxQ0oAyTWDaeJNG1C9n02zvYZrq2/1kSuCy/UVypNlLRkuq6TaavZT6feqHguUZHU91YYNcx4I8A+Hfh5DcPo6OzyndI0jZYqnIXIAwK6q81C2sLeS7u5FhhhUlmY4AUeprEXX9O1bQbrUdKuUuofJmw6HIyEPHsa2jKVuTo2JnYt/wVA1DT1NnZ+A7dhbARB3v35EfyA4EXfFZUv8AwVI8ZnLWvgvTox/tXUr/APsgr8rotD1m6IZbSQM+Dzx169a6nS/hz4h1CQRlIoQ3eRwMV9UsJQW8fxZ57nK5+w3gn9vTxz4suRpx0SytZ0tY7l2CSFB5hwFBLZPGOa7qP9sXxfP4iXwupskv3gNxsWByAgOMli5GeeBXyP8AD/wzMILLw5bSRJcxW6wmYDKkxLjd6lc8ivVvDfwC1U6iNa1rxUzXxj8kvbWkaHy87toL5OM1+e8tXESnKk+WK0Xr9x9CvZU7c2rPpGH9or4jTYxcW6f7sI/qTWR4s/ah8beENFfXdX1Hbbq6RgRQRliznAABFQ6b8KdFs8NdarfXRXn5pVQH8FWuyt/BvguaAWmoWEd7HuDbbj94Mqcg89x2rlp5fjXNOpV93rr/AMAqWIoW92Jm3fxy+JqaVPf2uqSSyJC0scaJGrOwXcAML1PSvk34l/ti/tD6Z4L8OaqmuXGhanqcs5ljEUWfKQYX5ZEbHPfr+dfUfxM1DTtMfSdP0yOKETM5faoBCqBgfma/Nr9rG+kvfEWiWNurSrb2sjttBI3SOPTPYV05Qq0cesLVfMt769np23YsQqcqHtIoWX9tP9pSfJk+IOoE56J5Sf8AoMYqv/w2X+0f/wBD/qf/AH8T/wCJr5aWz1BgQLaX/vhv8KT+z7//AJ9Zf++G/wAK/WFRpdkfMvm7H//QST4X/DaAHbpFqMf9Mx/hXn/iz/hU/g+3e4v7S0j2g4XYu4/hXiMnjz44+N4/K0yyXS4HGDI42nH40yw+B97qF0mpeLdSbUbkncUY/Jn0x6V5Cp8mtWf3O57N7vQ5nULy/wDi3fHRPBeiRWGmsdsl2Y8DaD2I/lX0z8P/AIIeEPCliEmiW+uZAC8kq5OfQD0q7o+iajpVqlrpzxW8KKAFRQAOK2/s/iQgBtQ49lxXPVruXux0RSijrofCvhuIFI7GLj/YFepfDvRtHE+o6ZHbIiX1pJGwCgbhjODXz+lpr5+Y6g30Feh+Bl1Ww17S71ruRv3yh1PRlbgg18fnidTBVYLe116rVfkJozToWiQZj+yICvy/dA5FIumaSvItkGPYVgeKPD2oQ+I9TtjczgR3EmAM4GTn+tYJ8PXxPM85H1NfQ0KiqU4zT3SZotjvPI01R/qVH5U0/wBmj+BB+IrhD4YuGyWM5H1NI3hSRjuKSde7GujkVyWjtmm01ecRjH+0Kha90lBy0X/fQrj/APhEXPHksfq9H/CH9/I6erVryruB076tpCj/AFkII/2qhOu6OMjzovfmud/4Q3P/ACxUD607/hD8dY46b5RK5sHxLoqcGePPpimL4l0jcB5ykewrKPhMdP3a/hViDwsobBK9OwqUkM7vxl4q0o6L4evhMGR7dowQuc7Wrz0+MdMHIZ2x6JXb6/4WVfCmgqJMhZLgZ2/Q4xXHp4YQHBYn/gNXUUbhFaEI8Z2QGVWUnthKf/wmUH8MMzf8Bx/OtBfDMfQljn2FWl8M2+OjnHJ5FZ2iVcwH8YnGUtZiPfA5qtJ4xnA2pYyEn1YV1x8NWoByhx/vUh8N6fyXUcc8vVaBY4d/F18cBbE493qnJ4q1JjxZgfVzXoB0HTF6qn4tULaTpSn5hD+OaNOw7Hnp8TauxwLSP8WNJ/b2tOVXyolJ+teg/Y9JX/nkPoKjaPSU+Ysigf7IFK67DSKnhbWdbaDWbRhGF+wyspC/xDGMnNcAdR8RuRh0Xjsg9K988NT6adP1YowYrbN0UE8kCuaW2ZwPKtp3x/djP9BVN6LQlR1Z5P8AafErHH2k+nCD/CuY8St8SIrYt4euJ3mPQJGCf5V9EJo+rT8Q6XdyZ9Im/wAK1LTwr4uaZTF4fvWAwcGNqITcXe1y2jxv4TR/FWz8J61P498/c91E0cU6BSyEdUxgA5H0P618heLINf1P4syRWkUhvZLwGGTBOUJG057Bf0xX6d+Jr+SxsTpOq2Fxpt0piO2dGUMuDg5OR2P5V5dNb21rqCXnlri4Ox2IGVc9CD1AboffFdccRyScktxqPOrPdEupNcNp8yWxzMYmAP8At7eP1r41+DNn4jf4jvdSWz28Nur/AGsspA3Dggk92avtkouMY4qDy1VjtAGfQY5rlp13CEoW3OeUbnkfxk/tKTwVcHT4WuNsiNLGoJzGM54HvgmuD+EFvrWm/DzW73VFeKF0Y26yDBVEDEkD0JavpRkjxkY/GuR8dXCWfg3V5cDi3cD0yelb0quipJdTOS6nyMusWy8YJwOoXNOHiFFYKI5Oo5CkdTWaPEF7a/NbMsJBHRQPfv1qKXxFqaybBcDa7MpGAe/PHvX1vLdbHB1ufVvg74q2Wlaktzp9s1yIItg3nYDkY9zXrMfx98RlsW1rBCPU7mx+or4n8IsQJ27AgV6daTHdhO1eFDCUqK5IbHXKcpvmZ9HP8YvGl4AReiIN2RFH1pkXjXxFdyFrjUJpAV6bzxmvGrW4546/yrqrGUdTjOODVKCQI+qNFubSPwHBLqga4lvZncLjJO07Rk5yAMV8b/ES9S48RXIXChCFwBnGO1fSuo6za2Gj2GlSSszW0EQ8tBxucBjk+uWr498Q3Yu9avLhv4pXIX05NKjG82y3sZZuYwPlG4/zpv2tv+eVM+0BVA2LheeaT7cvon616Wpgz//R9JTwdpEA2iGPH1qyvh/TIs7I4ga9MHw5gZRvv5m9cYpT8NdKKgyXEzf8CxXxKqLqe8keYnTrFOgjH4VXe1sUOd6AfSvVv+Fc6APviRj7uamX4e+G15NuSR6kmq50M8dZbBDkyr+lbGiXOnLqlq3nqCJF5JHHNepJ4F8MpgfY1Ye/NQN8PfDTXBuFt9jHHQnHFcuJTqU5QXVNEtGD8VNNsdI1n+0GmG2/JIC+qgZOfevIH1jRvM8vzMsO2efyruvip8UtC+HE1npuo6Lea1LJEXQxRNIqgcBS2Op/lX56xfGc/EX40RTSaL/YcElo1tHGW2bZI2L+Y2e5HBH0oybBYihgoUq7u4q115bfgN6H2PLr2jIwUsfm4A7k9cCpbLUrbU136bA9yvqgLDjjtXimu6vf6BqPhnUL9EvdPTU7fzGhAMmyQNGVKjrnPvXY/Bj4yeHvB/h9La+QzTG7ubd4+PMjDTEqWB54HFfRRot0+ZEOep6UltqMv3NKmb/gJqwNH8QyD91o0v5da+ptMu7LVLGDULFxJBOoZWHQg1qqtcXOVdHyUPDni09NHKj3xXnXjbxJceArFtR8RWn2eFMZIGepxX3lcL8hr4Y/a5sGufAeq7R8whbH1HNOErzSfVjSLFi+samLZraJFS7R3RiQBhNuf/QhUUkevHU3063WOR1ySwYbcAZOPwr0n4OJZ6z4JsLm6jWX93GVJ7Bo1z+deqx+HtGViy2cfPQhaoGjzCLwp4l1/Q9PspJUtWtXkfceQ6yYxj6Yp8fwn1ZiC+pqPoveva4YkjUKihVQcD6VOuQAW6CtHrqyL2PHY/hFMSRNqz8f3UrRj+D1lnEupzsPYAV66gyMk1aGB93pVJCueUxfBrw+B+9u7mT/AIFirq/B7wmqZKzSHGcGQ816kmMZPXNWoo8r1qrE8zueY6Z8J/B39n2322xLXW0mXLnG4seB7AYrfg+F/gePJGlxuf8AaJP9a7VVG4c47VcjyX9Ofzqkgu9jnLfwD4NgG5NIt+PVM/zrLm+E3g+88RJr01lGVWPZ9n2ARk9NxFeip2znn2qyNxOAMCqsTzMw9M8G+F9Ik8zTNLggbplUHeurSC1jC+XEij2Uf4VFGcKfarK7SACMGk2K7J49oPC4B9KuCVccnbx61UX5AcdK+Qv2uNQ1C003wxHpd7NYyvPdMXhkaMlVSPg7SM8nj0qbXEfUl1HpOoalqFpqqw3EMtvbxtHLtZWB8zjBr8jfij4tsfAXxk8ZfDvUIvL0WwuEe1mU7jFbzqHjLZ/utnB7YFc/e3fifUXWW51u6eRcYdpXL4X7vzFieM8Vxfh7QbHW/i5qNr4mkfUGv9LSXfcSM7OYn2tljychq6qdKLT5jRTcXc+gdG1aDVbJbiGRXZTscqcjcO49iOR7GrzOvb/OK+edGfWPB+u6l4Ts48xaLICkpyfPtJwXg3di0YDKSOe1en6V4z0fV7NLgSiI91br+GOoriqUnF6bHS4uWsTA+KHjy48G6THLp0aS3lwWCCU4QKgyx9zyMAVwmv8Ajk+IPgne+JrmLy3cpDIifdL7wPlzzggiux8c+DNG+JdhDai+8qS1cukkeGI3DDAqcdcCue8a+ALa2+F8fgfS7lbZGngAlmzhmD7mLY7sRXZTdJKD631OWcJJ2PiWXxJlsxwnGc/M3pU8PiG9u9QiIRV3ELgc8E89a9BX4L3MgzFrFlJtyOHIJx9RVmz+DGuWlytwt1bOq56SjNfRKvF7s4PZyudp4Qcy2Uj9y2Pyr02z3Ng5xn9K9C+DPwSt9Y8LRahrNw8UzzSApEQRhcAfN3r6Q0r4D+DYQPPaaTv8z4H6AV59Ssm9DXY+UrNSOvUd67PS4TLNFGOsrKn/AH2cV9YWfwx+GdiQZ44QQcfvZsfzYV0M9n8K9Bsppw2nRyQxs65eMtlQSMc5zXPKpboXHVnzJqepH7Rd3IJ++zg/Thfyr5jnaS5nkmxnexPPvzXb6J/aUXiu5NzE1zo0Onz3bTvISnmgNtUDOCc4+XB9a+MYNJ8T6u5kWxvbgPk5VHb347frVYCSqufS1vxOutHkSSPoWWSKBSJpYo8Z+86j+Zql9vtP+fy3/wC/qf414rB4D8bT8R6Jc494yP51Z/4Vx45/6As/5CvdUKfWSOBt9j//0vuaI5QZ7cU5s4psWPm+tOLdcV+epnudSDae/emgHNWMA80wDBrVDIduKeF9elP25HNLiruDK8lpb3BHnRrIV6bgDXzj8avhx4akfRvFNrosEt5ZTyodqhdwmTHOOvTivoTU9XstItzc3cgVV7ZGa8Z8d/EPTJLCCNnTypMTR85Y7cj8K2i5LWIj4y+Lmj23h7w5BrEETWctnfW0hCOdqhZQS2D6Amvn7VtLvdRvtbu7KRhK1400LbcF1Yg5yOK+lf2ifN1Hwvd+ST9nurMTKv1UNmvE/Bmta3d6PbyXWnBrcxoUkVsllI64r6HC1JKlcwktT6P/AGefjpr/AILki8K/Ea2dtJuDiC/jBdYn9JABwD6//Xr9JbeaC6gjuLdxJFKoZWHQqRwa/KuXxDDatBaPGYo1hi4K8ZaNS36k5r1Dw/8AF7WNMhjt7K9IiiXCpu4AHYA+lcVaCk+aKsUmfoFOBtr5F/aXsEuvB1+rHgxSD6/Kasad8d9UKhbtUlHuMH9K474jeJB4+sfs0ZEAwQy5yCSMVyqnJSTNotHN/B74ix+EfhHaS3VlNPfW+m2t2sO0qZIyRCWQnqobrXefCz4uS/FDWFvrzUk8P6XpMkn9oRSJgNgDYizHjcSee+BXg/gPwb8Sp77SNI1/Uom0u0006PHM2NsNq5JI99p+YE967O/8Ny/DvQtQh0aJdai1HF/cMFAVLksUKBSeyknI9q9qFKnzabs6fccbp6n21b+JvDviC4lXw45lgtVWMttIBPqM9frWgpG3DfnXxN8JfjXrOr+N2sdbs/IsbtJP3u3y1ieJS5z2I4I+tfQtl8XPBd9pkuqabc/ao4yuACNzgsykqCegZcGsqmHqRqctjhnUprZnryEA4A6/lVjK7eOK4vwj4ot/FdjLfQxmIRSbMEgngdePWu0DKGIxXK04uzC99SyjArn6c1dR/QYqtCgOSemOlWwVA65z61VyCZT2PTNWlPzD0qtzwSPxqVCo/GgLGghOM9BVgOAfmqqhUJ81TD74xxTuIuRHcOmM1aVecmqSlgME96sK2ABnNQBcUBgMda+Jf2xZJ3fwtBbgMyfa3OTjgiMf0r7UXg9a+Jv2yI4ZrTwyZrg2yQtdO7g7TgiMDLdQKuHxDR8YpcXEdikL22Jo3kZnDZ3h9u0Y7bcH868qM19p/wAUdN1fUZDDBPaXEUJHJG0q2335Fdld6Xq1lfpL/aUi2AUtIWwduCOBnqT2rO0az8O+L/jB4U0v4lXDaP4bnNwpfd5TxoIWZWLEHBLADBHevQglqJ6s9k8IyW/jufUbmWNYmjaOISAAl/kY8gdMHHHua634aeCdK1Pw7NdX+kR2c8dnJPhSQV5XGOTjO7IPaur0Twv8MPCqyx/C7UrnUrB2Mk8lyhUrKhQYQlV3LtbqPzrtvCMK2fh/Vdo4TTFX/vpF/wAK5HboXd3Pma+8JQT+JIEtLe6jnaLcJFlwmCB1wOT8w4NeW+JI7u41tFFnOBbokcy+adrFwSZEDcD5WB/TtX2Xp8aAEnGUXIPf5Hh/pXk3iz4O+LvE0lz4n0yCKew+zRS4e4WE7Y41U4DldxJBwFznB+lTBq9mbOppys+X4vDMsTPFdX9uFVjtb+IrnglR0JFWbLQ9PvELWeoC5+Yp+5jJ+YcEZ9e1e0xfs7/F5LlriLwldk3cSzQIoVyYQMZ4J57kdQCMgZrhtY0XxP4BulsNbsZPD96TviSWMxPndguM9cEHn1zXf7TTRkU6blKyLt9pfjvw3oUa6dqN2dPVcbYSVWJ3OcOB9088c8159LfeNZAz3WpXmxckjzn6KCxP3ugAJPtX6AfCiPwj4w+HWr3+uywwmeH7HqEgISNfLU+XKR0DH72TySMDA4r4l1TwMmrrNZm++0W28qGDkb1BIB45+YdR71NKe/MROSbujj7n7fdxW8dxNNJ5MjOC7luSAMnJPSu6svDMnifRbrV4UX+0dIWMygKA0kD8K+MdQeM96tQ+DNRcbVnBI4HTtXZ+APB+o+GPEL6nd3T3MV4BFKsrZCxAYVU44VTyB25rZtW06EnlNsupKwRJGVSRkYFej6fq3jO5sYtJtdRmtYU4VogFYDOSOhqfWfhnceKYn08Xn2BGmWXMak8K2do+YcV7LpXh+WBt2VbvjpWc5R7Fm34T8H+HLrRIE1m0+2XnJad5GErZ/vEYH6V0f/CvfBH/AED/APyM/wDjXKeHPD/irT/Gesa5qGofaNKvYYEtrMMcQPHnecEY5z1HJ716Tvm/55f+PVwydmVZn//T+4onAbBPb+VNe6tgcGQAivnr4r/F8eBtPMunwi8umSUqhOBlF3c/UdK+Rrr9qjXtcQw2+y3mm+VFRCzZPTGOSa+FpYarUXNFaHuvRn6cnULIHBlGfrSHVbBeDKMnpX5tWXxn+INzHC50u5kuYwcbbdipYY2579c5Fctpn7Q3iu4udQS/aWW5t3MRiCCLy5E4ZSDzXQsLUsD0P1KfVrBWwZAKoa7rkejWX2jb5k0jCOGMEZeRugH8z7V+aegfG3xR46+Jdn4Z0C1kWa+RB5cr/uo9u3zZSR0GEyfTmvoHxrp3xJ1ia0tfCekvqGmWaAW8s0pR5HY/NJ3+8Tx6CqlQcGlJiPpGLTtMkRrnxBLFcXMo+YMwKJn+FR/XvXK+MtJ8E3/h3U7aEWqXMls6RMpG4NjjGK/O3V/GfigxyvPIlpLA8kMkWWYh4mKsDnHQiua8B+PNS8R65cwX940Ys1Z1CDG9kYYGc9DmuhYaSi5X2HG7korqfS3xW0cy+E7O3Ubv9GMH5LivjLwlrmt6Xbafp9s2YDEV2MOjRkgj9K/RO/SHxB4WtbjZlmQMykY2O65K/wDAScV8leH/AAdZm+sIblCBb63NbSe6XiCSIfqa68FVUqbv6lYmlKjUlSnum1prt5nX/CeDW/ivqkWhRWAhmtY286Zv9WqqTgn+Vezav8CPFNhkvYJdIP4oj/k163+z5o+meGLnxjokEASSy1KNBKfvPDNbxzLz7M7D8K+mVYHkdK5qtVxm0jBao/Nn/hW3iFFkktrG9iERIYpG7quMZzgHHBFYzabr1oxCSrIU6h12n86/ZP4HeI4Y77xppEiCT+z47S8CcZYSJIjY/wC/Q/SvSdU+Gnwy+J2lJqusaBbu90mPN2BZVAbHDLjnjrXo0qblBSRzynyysz8OZda1eysbRZLd2AVy3ltuAO8gcd81LF4zjiHlXTGLsRIpXiun07RdQ1H4i+Nfh7Lst5fCes3VjGTzviTDoT74anDw3qNyXRLcTBD04OfwNZ8rcmktjoUXa6MmLU9HvU2mKNwc/dx368D1rH07wz4P0+4lubC2+yyyqyHaxwAxDHA6dRTrjRdEa4ktbm3WK5Q/MFJRh+VVH8PMg/0G/mhz0DESD9aq8k97EWT3PcPhlrtn4QivbaSZriK5lWbc5A2YG3H417dbfEfwvO4R7jYTxkjj86+HTBrtnZ3ALRXRzFjGUJ+bkHNYTeIL+2JNzazwhSVJUb1yPpWTTbuWfpVYeJ9Cvfltr2I8f3gDXQxzRyDMRDAdwa/LSPxuQx23YDDs/B/Wt6z+JviHT8Na3TqP+mchHH6ip5WCR+nobd1NSJgMFHI61+eumftDeJ7FgtxM0g9HRX/UYNekaT+02sjIL62hk4wdjmM/k4qQaPssdD9atZPIAOcda+ftK+P3hK5Rftcc1uT1O0Ov5qT/ACr0PTfid4H1TaINXhBP8MjbD+TYqbktHpMZZlwRUyE4yeKyrTULO6CNazpIrDgqwYfoa01kBwQQPrTWpDLBIJr4q/a1jhvbnQLG4XfG8U+V9iwH9K+1UAYfKy59DxzXwH+1zq7trWnW1vGyy2lpPkkcElsAg9xk9fatEmmCfY+CPFniD+2r19Ps5Hjs7KTblODJKv3sewPFek/s9WkXir9onwVb+IIk1CEPeSPHModSI7chcg8HBxXjtnYJb2n2uUbUG4jfxwpIJOe7HJr6H/ZquNN0P4rv43uT5tn4Z0DUL51Xq0kpSKGNf9qRvkUdyRXq2UabSJe9z6/+JuvaTq/ifXdO0WCOCDw1BLZN5ahFaVI4Z3A24HymTafcGsbTFMPhrX5emy2tU/MOP6VBq/hu98LaCtlrBzq97p1zfag3re6gzXEv5M20ewFW1zH4O1zHV/syfk7/AONeY3poaHMRfLBcMOPlm/UBh/6BXpOi/C/xVp+jjxK6S+JdClktr1NKMhjEboFVnUZ+bbsz65PAHJrzBZP9Du5AeAoP/fQmU/0r6b/Z2vdRuZfEcNxdSS21pNBHFGzEqm5pWO0dsjFY2uaKbjqjq4fiP4WddPfQZ7xr4KY00+eNjNHG/wArP83Rl2gDcx3HAxXzF+2R4OvfEPhPRfFwu0sF0e8WIJGhdnhkVmaJpTwzkhmJUYHQEk8ffOoaDoeqRyQ6hZQzCQhmygBypyDkYOQRnNfI/wC2nq1nZ+AtE05pkjEuoB8FgPljhcfzYVtTb5kRzK/unwDo+h67rJuPCGizxSHU7M3EcYlDW0rmFZIN5Hy8BsHPKnI6ivd/gT4V8NXfg3w7E1pBeXt/qSwXshjBQ3UUhSYRlhny8pgdj1714p8KvFnhbQ/FP2y7vIo4YLeTATnlj0AXvX1L4Q+JGh6t4q0e40a1kaz025W5kyqQqQuR8oJ5JLZ6DNdU27WMz7o1L4V/CucE3XhiwYn+5GY//RZWvEviL8KfhppXhTWtX0vSjp81pblo3hmk4csFU4csOCelenr8VvC2ptlJJI8/31A/kxrO17WtM1fRbi3tZBcfaGjUoFJyu7J4YYxxXM5WRmm72PMvgV+zz4b8W/D9PEfijU7+S9up5RG0TpGgiTCgbChycg85r0W4/Zk0GJidP8RXcPoHt4pAP/Hlr3bwrc6NYeGdO02ynt4/JgQGON1GGx83APXPWr0km47g1c6k27mrk1sfMNx+zzqsOTZ+IbdwvP76B1/9AJqh/wAKJ8R/9BzTf+/c/wDhX0zq7vDot9cI+x1hfaTyAxBAP514T/auvf8AQQT/AL9//Xrp0Gpy7n//1OO+J8T3eki4lJdkmG49eJQYzn86+MfhXfroXxK8PXF1B9rFpqMcbRcDexYxAHPH3iK+7/G1g1zoupWqj5xG5H1T5v6V+d2szTaP4tuby0+WSC4S6iPo2RKp/wC+q8XLvepSge9WVnc/b2xl8RnZJH4bhiUf9NF/oK/KbxjpN54O+K3jHS/EJze3F9LcMRygE/7xQD3wrAH6V+qHhSHUL/w3pur6l40YJd20cxC+Ug+dQ3fnvXkGsfDLwTc/EXV/GOpEeIPtcVmLaWVwyNdpuEgbHGFAUn2+tcsOWlGRhGTk9T5m0aDQ/gfocHii9i3+J/F3lQxxv96208uGcY/hMo5b22j1r64l/aa8H29pLc6fYTSR2y5xwnC9gDXJ/GjwX4Fu/AWva7cMl7r9tZvLFNgsVeIhztA4AwuPYV6R4Z+DXw01LQNM1kaehS9tYZxljjEiBvX3rmnOMkpyRq7bH5seIb618ZXWt+JtPjNrHfX806W7ffVZTnB/U15n4btZtH8V7pEKRzkqD05Kk/0r6S+N2gWXhH4na9o2jqI7CSO1uokjxtQSR8gY9xXzhdrJD4lsLiSQmJ5VH0ycH9DXvUneLS2aM3o0z9SPD82l33hG0uMPjyYmOO5ChT+orwG/13w94U8XalHf6fLdWwis76Abtu25t55ELn2AlQV6r8MbuO98DRpG/mCEPHn3Q5/rXjPxVsD/AG7bTKvF5p+pRMfeIwXQ/IRmvKw/xuI5ao+1/h14phvmv/D93YrBqUcFvePIv8cc7OiDPcp5ZB9iK9SjuGhXj8q+afhtfCfxhp94G3f2roLyE/7UM8BUf98yNX0JPKBGSfSubEK07DgtC/8AAfxPF/w0RqvhyY4GsaG6Kvq8Mgcfku6vu7wdp+o6doYstUjWKZZJMKpyNhPy/p1r8lvAevLoX7V/hG/L4FxJ9jPPGLoNDz/31X7ISTRQJ5k7rGvqxCj8zXt4J3pI48SrSR+OHjrRT4Z/bM+IFtEmyDWEsNSXI4LXFtiQj/gSEVyOo6vZeGbueRYzLIbqRGAPKkuSvH06V9DftXaWdH/aR8H+JowFh17RzZlh0eS1nds59kmUfSvPZPCMkviC41N1hlguG3YcZZSFAz6cEVtSrqjXm5bNHTGEZwjzdD5k1GDxJJ8YILywtDcWUsKtK0kZAVcEgHPQg9+5r6E8DaJ4c8VaXdLqNmhu7e4McrIcckA5GOg9q7ZtAt50MV05kXGOOMjORkj0rZ0XSdO0S3W10yBLdG+Zgvc+pPejFYyNWHKomtktEeeal8HtNuI5P7KuWgdtuBJ8y8H86881P4M+J4FLWbRXQ9FO1s/jX1KJEDbQ1TKxdQwHQ146b7kXPz71/wCHutWuRqekyADOW8vcPzFeU33heOJiIC1uw7AlefpX6w/Js2nDZ4weaw9S8HeFtVUjU9NgmLZ52AH8xWymx3R+Ss9lrtqSY5PNA7MMn9KzX127tjtvLU8dSv8A9ev0V8T/AAi+EwkZG1L+ypT0XzVKg/Rq8x1H9nK4uojdeG9Ztr+FwSnmDZn2zyK0U/INj5Hs/FGnFt3mPAw9cr+orrbTxNKw/wBHvRIPRiG/nk12Ou/BDX9Jgu7jU9OVvsarJKYyG2o7bFYkdi3FReFP2dde8bR3Vxo9rNbfZSFcupADEcDmqtFiuR2HjPWLBw1tIUPrFI0Z+uQf6V6PpHxz8b6YVWPUrggH7sm2Ye3LYNeD+Jfhj4s8GXstpLdBpLcbmUNyFzjOORjPFYdjN4ihvbaO4i81GkQE47E89KhwXQVz70j/AGk/EWiAW+pw29/cAAsqqYsbhnBPPP0rwP40fEO4+KE8GoLA1jd21o1siq26M7pC+4nrnnFeVa74tk/4SDUIrizYbLiZQw7qjkA4PsKW38R6RLw8hhY/3hihRa1J0OHudKvBDawt+/MMKq56ktkk9evWvSPgNrlv4b8Sa7rfiK1d7W3+xm2tCpX7XNbFni3t0EUbneRyWbHHFWYzpt4P3bRS/QjNT/2RbtzHuj78HNb+1bjZk2PpO58Xav420y98R624a4uVKYRcKqEyIqge2Op5ro7pvL8J3/o93Gn6q39a848MxG38DtEGL/NGMnjObp1/rXoeqnZ4NL9C+op+XlIa55DW5yCLnT50BwXVV/8AIhH/ALPXEXfxa8TeBby7stA1CSzjv/LlkEQXLELgckEjGT0NdvA2bQMeQZlU/j5LV5nLq/wlLTaZ4wDvrCuQpjkCMseAF4JweQe1Zpalto53Wfjb401ONkudavWz1DTvj8gcV82eOtZudal8y8leZl5yxJJz9a951LS/ChkJ015JIDnHmbQ3/jvBrkZdM8IQzFr6zW7jz8ysxB+gOa7KNou9iG0eI+G7uxsp908Z5PUHn6V9d/Dvxjo9rGi29rcg8ElYS4OCvdc9ga43TPEHw20g7hoyQ46FdrsD/wACzXqOifEvwytvlrm6sUToyIIwR6YG0frXVVlzdDNJHrGm+LtKZUD3HlY258xHjzgJ/eA7g16Bpeu2Fw8ccN1E27H3XXvgevvXynqvxb0me4eHSI5LxjnL3EpCH32//XrjZviNqzN5QFnboO0cIlP5/wD165VTZfKfo5p+pSypje2xwMgEkYOwnpx0Y/lXX6XrN5EqLDNsAwMAAY4Ht25r81dP+IFzG6Sy395Fgf8ALrtgH1IYtWvN8XNStLlbseINSEUX3Y2mQ8474Xn6VoqTZEkfqLDr93cQG3upfNhcYdWLEEDBPGfY/lTPP8P/APPFfyavzIi/aB+JutXoh8KK8bMRm4upSYQc5z5SgBs5OQTg10X/AAtP9o7/AKC2kf8AgH/9lXcsM7asw5kf/9Xodft1a8niI+WTIP8AwIc/zr81viJZGy8RhWGN0ZQ59YXKfyxX6g+K41W4EoGBIP8AP86/PT456ebbXXuFGFWdicdlnUMPzINfPZdJc9j6StG8T7Y+CPir4U3fw88P22p6Vc32px28UMxSB5U82P5Dz06iuz1Px1B4T+KmmeHtJ0Ca9srm2vEitokVIy6FWDIW4Jxkt+FeK/sv/FnwJpXgrTfA+uahHDrct7LDbQFSzSee+5MHHdmIz7VtfFv9oH4deG/iF4OWKeW41PwhqUi6jFHGci3mtdsgHqclTiqqQk6jil3OI+g/Ffi/xBqvhXWNKs/AzxreWNzCXeSMbRJEyk8HPGa+EPA3iPxr4vsdK8N6RrdwpWDy4080xIiwJyM+wHFfQ17+214BWBjbaLe3AK4wQFyK/PfSdTuo9NYQsbcEsyYbYyhvcU6VKpKDUlZ9B3SPqNPhTqRvp7jXdetPNmHzNNciSTA7c88V4F8RrWx8M+LI9Et549QhieE/aYmynzhWYD3XoeeteXOJ4tXF7Nebt2c75Cx/U03Vbm0ZMyXiJtIb8R0r0aOGnCV5zuvSwSmmrJH7Ky/C6z8G+C9Rn8KXLjyYXuIlc5VjjPP+8K+OdQ1nXNf8YWOj30atbrdTWySKOv2mwuB+pWvJdG+PHj27n0yxvPENxNao0CPGCArRAqpBGOmK9O0SVrLxhaWsjliNajKEnnDecqf+Oy4rzqdGVOrafYlu6PoX4RX4ZPA9/nmdLy0PsqWzsB+LRCvcfFnjKw0JfKnkCuynaDXzd4DlXStEsCvXR9eW1x02q85jYn2CvXivx98eagfEbQRsQqLgYPSsa1NzqJF09md14B8azeO/ER8Z3Ci01LR7uIxKjcALhlJ753BhX394h/aq8aeIrY28enWtrHuDDAZsfmfzr8gPgVr1xb67qFoSd06Fx7tG24cf7rmvv3wt4W8SeINJXVLGBTbuzRkswHzIQTx17iuqUXT0hsfOYipVdVxudj47+JHiD4lTaDdeJoYHk8PGU2bxIVKmYIrZOTnOwV0/h7Unu9PR7k/vAWBOMd/T6VzJ+F/jDynndo08lSwGSeBzgY7ntUHhe6uGjkFzLuOQwHoDXNJ31ZthJzVRRnsz0vzAMnFebaz4+1bTo7e603QZ7y3u5Z4YZAQPMe3IEmF+9gbhyevau6ilCgZ/iHFavgp7Y3j2syAtaXDmPI+6JcMMfgcH6VdOPNoe5KXLqVPBNn428Y6PH4hi0gW1tMxUb2xyvXselZ58R2V1rEHhxro2cq3cUV4ygPJFCSS5TsTgfLV/xR4y8daNqUHgzwdqi6XDdXMaBmGY4hO213b/AGQDk14hoPw3+J19rc14rxfZL2/FpJdjC5ZJMB19ASeD6VryohNnrfhXwb4hm8Q6de+IPErJpUtxJHcA/L5arypJA6EflXoHxW8R/DzwVpMdz4Z1VNRvN53RCYOu3OOf4lOOc4xS+M/Aus+BvBFxcarqCXNv91iwGWcryAwPXHTI5NfM3hvQvB/i3R7qwvog1yl1C4nU7XEIGGTb/tZyT2IqrW0QLXVmvYHwj44Fto15GjS6cs8RfGHkEjvIru38RUkgH04r1LTfi7pWiWlj8M/DXhuS71RoRBE4MZR3bgEhs5z0wOa3PBukfBj4T2eoweKLaacyyhoHC+Y3llRkY9etfO3xJ8RWkniebV/BNpJb20bhrWTyzDNE4YEMf7p46UXSVzRK+hd0G88Z/wDCVPpFzYtPPqEhtzE/QYY/IPdT2Ne3+PNL+M3gvSX1Dw3ay6cspUzsnlkMUXvnODXN+DtX+M0PhmTXxYi+uBex3NvM8KmQqxBd9y45681Q1r4q/GD4j6Zrvha8e2jbTFNy8LxtFcOiruk2PnDAjjb1NQpdwcep5N4s8A+J/Glnp2qaZeR3c+ppK90JV8uRJYz91yODv6jHHau30n9l+IeCrfxPd6lbfa/J+0GBZVWQbQDt2sRk57Cr3wg8G/GHUtYOl/YhHAsP2hFk+7sPAK9+hqv8TvDGveCvFWm6j4qWJoUdS0DbgHyCBkdevORkZFFr6k36HzxqXw81zxFc3l7pGly3CxSESLtGRuyQy55wfTrXk9x4d09ZXhlg8p0OGHQgg46dK+6Jvhx4U12+fVdM1a8sYMQSGPznbPTzdzAjODkrx0OK7P4h+AP2eZNFe00PVIp9XKhfLbckrYGWO85Hy9TnA96a5uotLn5rP4RtC2YHKH8ufqMU6PQdctv+PW7cD0zuH5HFc18Ql8WeHvFEdj4IuWvo44l+0Kq+bbtKWPERb5uFxu5Iz0o0rxn4201DN4u0JreEShQyK6vtzgsV5GBWrTtc2dKSSfc+rfCguB4HtEuWMkjvFlsYyftW7+teh623/FH2cePv3Zb/AL5j2/0rgPDZx4J0Zlk80SvCQ/qHCyCu58Rt5fhvRYzxumuT/wB8sy1jI5+pxrsU0lSOu9W/KPr/AOOV+bvx5S1vfFWtX+RHLZtFHls/OGxwpAxkbuckcZr9HZ3K6bGP7wkH4qJR+lflb8Xy9x4+u7qaR5LO4mCYJ4UxlUkVT0yBhv8AgQrqwavNsVTbQ4HR9ZvoJpFTV5rJIkZgVd8MV6KAD3NdP4Z1nxt4r1e20PTruS5nuWwN/IVRyWY+gHJqr488OWXhPXbnT7PcbSWGKaAs25ikq5GT65r174GT2/gHwvrXxOvUDSCNoLbd3A6492fA/A17Lty3SOTW9ix418T6b8PGh8N6Sq3utKoN1cuM+WSOijnBPXHYdea4az+IIllEurpLMe5Dgn8Mg15Nqmp3es6lc6tfv5lzeStLIx7s5yfwoic461apx5bMfO76Hv1n460eQYdmj/3ga6uy17TrpcxXsQ9twB/Wvl8P781LvII7Gl7KJXtGfYlpam52v5pkGB/FxXU2eg+ew4HJ6Ej+tfE8Grajb/6i7kjx6Ma3ofHvim2gaNNSlAPAYnJH0oVO2tzKcm9j9CNB0iS2C4AAzjgiut+wSf7X/fQ/xr8+PhN4i8VeJ/if4c0+71O4lia7R3TzCqssQMhDBcAj5e9fqD9iT+7+prGtX5ZWTMI0m9Wf/9b0PxQFks4bheg4/wA/pXwz+0FYeZAbwDlokkJ94X2/yYV9yXRF94cDdWVQfy4/pXyn8ZdO+2aAHIyR5sX/AH8jJH/jyivkcFNKoj6iqtGfL/wZ0y71b4t+GILBoxcQ3SXQaRgg2W2ZXG499qnA717R+0n8Mb7RvE/iL4grf2vk3t5AI7VXzcDzoUUEr6BlOfrXk/wNvfA9n4yWfx7lLMW7eTIMhknVlK42+oBFfevxR1/4SaZPc3mu6UbvWNT0tpUmMO9MyxusLFu2CB9K9TF4ipTrpwTe3zOOEU1qfHvh7wL8IZNO0+/1/wAW3ctxdQRyS29tbktE7j5k6ZyK8Eu9Olsdf1SyfzhbLmS284FWaDeyoxB/vDBr9PfCPjbTNX0TTb/Q/AjT7rdFklVUjiMsShJSrHsGHWvlf9pGG71b4j6bq2qaWukm50yOBIo3VspDI+WO3jqwrmwOMqVK0qc7/NrS3kjSvTiopo+Ol0zUL3WbeW1QvGrDcx+6Bn1rofENmDpt1hP3iLke2D/hX2b4C+FvhO60mC91GUoksUkmRyibBnJx2xzXG/FHwz4C0zRI9T8P6jHflpfKZI+ux0YkkHngqB+Ne8qt5JI8+9jyXwLoOlaloUWoXYzKg2ccEYNfQV3qMY1Tw7raNgT3ulyE/wC158UZ/kc/jXGfBTxL4Es/CDWeqeH7jVNRFzJlo2xGImA2KffrXQ/FG9hj0Ow1ey0ttHgtZYnSFvSCZX3A/jXk1KjeJSa62OlL3D6LgV7SLx1pyn95YXS3ca/9NJFWSvAfix4butW16a+hkRlZ2VRnk45r6TgjU+P9dtnG5NR0yK69mOGRePwFcfo0nhDxZ4JfWRD5OqkSR7S2WWRBg/XkVo4u6kjNSSVj5M8K2174N+I+lW+ooYjdMgx6iZdoP4hlr9lP2cdSN9oerafMF328kboTyNjrhv1Ar8i/H+i6gLuDxBZzpPLazxgDdl1UDjj0BAxX1r4F+OVn4Ua5Nm6SC7jVGRs4G1g/860qrmimeXWTVVSR+r0Vu8TJ9odGWQfdwOcV8OraTaLrF7p8oI8iaWEZ/wCmblf6Vzl3+2LJHpMdkLZWuYuEcAYC+nJzXzZrfx88Q6vqlxfRiNXmkaQsB/E3U4rj9nLoVytzjK2x9pJdrtX2/StHw9fJB4kXaw/0iNTj3jb/AAYV+a2v+OvifrMEsela89vPLwgCqq8+9bP7O+u+PPD3xg02x8eT3Eq6tFLDHJNJvRmPzKV7DJTFdFGi1rc9GpJWsfbfxi1b+zPGmlz8BZLuONj0+VlNevRm4TwzdmGRk2fMuDjnGQfwr5c/ap1AaVd2d0TgQj7R7/Im7+lfSHg/V7bxF8Ok1q3bdHe2UU6n/eTNTumEtos8ah0/VPHNjqxv9cuy1iiGO38xnWeQsoZSP4SEJYHvivV/gp8EtHs/FN5B4ruh9nSFbiNg5TcT1GfWvEPhtrCxeN9e0524LBlH+6Apr3n4j35i0i1mjcpnHIOOgzSS0UjRtqXITftFaR4U8PR2SaRqEk80m0tlw4XPRg3tgZBrQ8MyeFviLaaedTMc9x9l+zyYxuYglldwOrDnB9OK8Z0P4S6J8QNE0u+TUp7e4v7lvNG4tGkLKNrj/aDZBB4x0r6S+DvwR8AeGtLv28Tamv2uCfy0eRvKyhAwQQwPenZt6oTtbRm1cfGrSvhvoVv4Vs9MlupbWDYrwkKScYDHJ7fSvhXXfitff8JlcXr2UnnzSFWjZCmCTgrjjB/rXtPxlttA8PeN4xpEhutNhcBpvO82NSOyseWz0IP512elaR4Q8bT3urRFZZ5JEmmcAbvOjAHPGRx19al3J0SuzLHibxrY+HLfUtKjvrCeK2ZTMozhSR1IJOMeoryjUU8a/FDw++ozazPe6tYZ3R3ZDgxNIVHkNngKu0kHrzXtPjD4t3niK4l8FiwihRh5RuEbEiBO6kAEH8a+Tm8WN4I8Rz6dobn7Pv3vvO4yHOHz+YqXJbFRTfQ+j/g98EfG8k2rW2ra5Harb7SV3fLID0KkqeOK5Txtpt/8L/iNbiNmvpWUpK4Csgjn4fd1RlI47H2rs/iTrs0Xhayms52j86JGBViDgqD1H1r5M+L/AIzn8IeBNLgaUte6pcQqzMSSEaRQx59j+tVfogUXc+wtK+G/w88R3UnimzsbfbDcJOUi4iCjAaNQDwNwJx2zjpVr4leLfhl4vsJ/C3h3Q3tb4d5UVoAijB7lgc8gjvXlv7OOuufDPidJHJRnSUZ6AspJrzjxJ4ot/CfhzxT44uiB9khkEee74O0fixAqVJvRDcWnqyO2086VoFjpomM6xX+EdupQRMV6dhjA9q6fxsxTRNFRRyou3/76k/8Ar1yGjSXF14X8MG55mmjgdyf7/wBnYE/nXR+M5S9no0fXNmzj/gZzRLTQz6nI6pIIdKVzxt84/mf/ALKvyp+LGsXGp6/cxFiVivbnYo4AJjt4yQPU+WM1+nHjLVbbSfDMl/eOVhWFWO0FifNaJQAB1JY4r8o9VvbCfxQkt7IWto53klbBJdi5duPXPy/hXdg46ykRU2Ov+NEn2jxDpGnxbHnh0yzifyx96RlBAPv2r03xBo+kmx8L/C+/1u28P2bRma5u7kOYl8tTjcI1ZiXcnHHXk8V454Uebx18TYb65BZTN9pb2jh+6Pz21W+Ket/2z45v2Rsx2ZFunp+7GG/Ns13SjJx5IuxyyvZtHDsq72CZIH8qsRg4ya6XSvE0dlp8dna6ZE80aP5kxXczg9yPYV0Fzd+BbiGPS9KhaF7h4Va5mLbo843t6FevFU60ou0os+ghllKpC9LERbstHdO76K+9ur0RwQPTB5qRWycZr0O68KaFd3MOkeGr03l5ukLSOQsRjQZ3D0+h61zPiDQk0JoI1u47ppk3EJkFCDjByP1Fawrwk7LcxxeU4nDQdSavFO1001fsn1McMD36VHKxETccZoBxwDVe5bEWP5V0I8Jn0P8Asqacb/4pR3cgylhaTS59CdqD/wBCNfpx5if3q+CP2N9MP23xHrLDhUggU+5LM36Yr7yz7/pXzWMd6rsaxeh//9fb+HOsx+JfAum6kDn7baRSfi6BiPzzXlfxDszJ4evh95oNsv8A37YE/pmsv9lHXn1L4X6fbSElrF5bZj/utuH/AI64H4V6V4p097uO8skQlZ0dOn98Ef1r4xRcKzilsz6hyvG5+WF+jabeX8KEj7PJIox1Ayelfot4yHjjxJ8NfDWn6W1hBb6vpC29/LdMquC6RsoRvdcnjoa+JfGfgzxFouptearYSW1veKhV2HBbbhv1FfRmqR+A7j4FaD/wkHiJ5LLSbtoVubaMktI6kGHBz9zdXu4x83JJflc46Vrs8u+HVl408X2914e0nxFLplvYbyUM+yFV3Ybb67jzXa+OvhzZaXaJr0uuQXl3CqxiBZjLIxIAJGSeMjNeDJJ4Lm1p7HwjPc3UV00MURnyv7yThshe2cYr6V1j9mzxL4b0XV9cOrW9xPpdvJMlukZDS7BkgMzccVz1JRhWU3PlvsrFWbi1Y9w+CeqeGNJ8GwWGvGG7jeN4fLDbXG75vm9QQSDWT8WtD+DkWix3OnWos5ZI2yG+VdydSD7jNfMfwR8V6BLfeVqkZnSJgNpcphDks+fyr0/xpc/Dr4wJDodrE+nTWMzSOyv8zIo2FM9MZOeK0hOp7Zws7dWcs4xUea5e+BWj3E02raV4F1C1gtJEhu5fkDyJICU6t2INO/aH8Ma7pnge8vtZvzfMc7M4BX5TuwB0BODTvAXhzwx8N7qa70BpklnjMTsHJZgfXPHHarPxX8QT+LvCF3pkykstvOsbNjccIX5/BK46mGqrFKumuXT1NYYiLp+z6nq2nTpL4t8I6jIcpq2lMjH/AGYtjD+Zr5e8E+N9J+H/AMRNSi8UjdpdpcXYdCuQu9yFbA9v517h4XvzeeDfhhrYOSyw2rH0DQfN+orwX4p+Abmfx34pl3Rra3rvJHyMhXQEZH1zXs07Wakc7R87a/8AEK7j8UXs2m3X2iyaQmLeOCg6e/Suu8NfEOzv50TUYNigjcVbGR3rwLXdMudO1BrbHmbAASvNUbC5lS5WNQVLHaM+pOK9Dki0YXsfZXjDxH4Z0ya0j0xwxeHfIA+4BiTjn6Yrzybx/bRf6kA1hfEDwXa+HtN0S80K6fUJL9HE6L8xSSMKd3HRW3YH0NcZZeCvGepYaHTZFU/xNwMU4wp2Hc7G4+It4xBjbbtIIx6g5FfVfwX0bx18RvGuh+LNXT+yNI0hkaKR+jyoDIgCntIxwT6GvkJPhjq9oY5tb1CzsIwQSJZVwQDyDg96/Vb9lT4o+FDp91pt5LZ6rJE6L5aODt2KMFd1cGNxFPD0+eWi79jpo0Z1XywV2dZ+2z4B125exs7VfINxpwJlbO1N5wMkdyOlbv7Nb31v8FF8P6mfMu9EgltGb+8sTYRh7FSDTv2jPiZqHjmaHQtJib/SWhhXe68qhJVTg9u1el/s9fD64t/DHiaB5nmvorNpbzdny1lCELsJ7bQPxryaOJp1lL2Tuu51VaE6UY+0Vn2Pmn4fWaf294g8V3TFVNytnbejytJvkGfaMGvdPiXI3/CJ20xPIhc/jtI/nXyfc6rqPhsQ6VfQvD9h1A3ki5IJZztLFemMV9RfE+dF8BWtwvKlCAe2Mg/yrOFVuDUlaxpUgvaRkne4vwI1ZbjQobZTk2UxhP4dKs/HC6lDw24b72a4P4FyR2U0mnIxMjCOeUHqJGPzfh0rrvjGTc+IrG1HRiv866XK8E0cbjao0eF/EzUTYaTpOiwth2UO3Yf5zXq3wG1OdLvUWZspNbhyP9peD/Kvl/4p+K1g8RSSJGJxErRoOMArxnB+le6/s9XbX3h+61Bv9Z5L59uhP8641UXNY9CdFqnzG0L1ItW1jW5eltG5BPqTXy5eTXmoeIhq6xOLNkEDOennNvcjPv1HtXsXjfUn0/wbfFH2y6hI+MdSqccfnXz/AKNqE2nNZeHNSF0J76VLqLzOIio+Ut9eoHFEpNbK4UoJq7Z9s+L5ZLnw74esSdzSwxL+YA/lXwB+1TrN7e6ygsplFjo3lQsvcvuByD2wQM19/wDito7H+yZpfuWOmpOR2zsG3P418J/GzwVct8Nhrjb5tQ1nUY/s0SBWaVZCx+bGTnjiuzDyXtFc5JLTQ+u/gFO1r8Ptf1EH5ZEjx+IOK+Uf2t/Fn9k+DtG8C277ZtTL31yAefLXOwH6nn8K+nvgYXi+BMovAYZ7i4tLZ1bghgp3A1+Ynx38UyeOPiXrepqWEEMgtLZGBH7iIbFI+pBJrpwtNyqX7GdSVj9P7OMW9n4YtcY2oV/74AX/ANmq/wCM2CSaNFx8mn24P4nBqtcFlv8ASIsfLFHMQffchx+WKZ46aI3sDRHiK3gBPup5/lXNPciJ86/tHajLpnwluXhco7xWseVOD80ozz9Er84/Ees6LqqpcWkUgvMASO4A38LgkDjIwwJ75Br9Hf2iNM/tjwPFpDT/AGXzL21UtsMnAM3AUcktkBQOSxUd8j859S05NbeW48NWTG00233TOVVGKKT87KCRk+2T9a9XCaU/mZVNz1H4OKml6LrXie4RVFopVX/iO1d5GfTOBXg8101zcS3MzZeZi5J9WOa9/wBWiPhb4LWtnnZcaqylvX96d5/IAfnXz0nvzXXT1bZjLZGpa3k0AZYX2qQenX5hg/pWnFdqto9oUXZIyE4HzLszkgn+9nkdOBWCsankcfSrKo68RtnHPPNdimzKxtiW2Kwi3/0WZd+6QuQGT+HO0cN1Bxx0pl35PmQvBK0m+JGYSD5kY9UPris3dIv3l9uDmn+cgOGyPrQ5J7R1LvK1m9Cyp4561WuAXwvTuTU4PT3FEuxV/eHG7r9BUok/Qn9lHSJIPh1fXsL+VLqF1KUc9iiiMHHsRmvob+yPFP8A0Gh/3xXnvwC04aT8LvD8eNvmweeR7yktXtfnr/kivl6s/fZuoo//0PkD9kn4vafoGl3PgjXZ44BNcI1kzjAzLneHb67cGvt6S8Gp6rFpUF5GlxO/lqoIJLGvxJ0e21VmWazhkLq3BVTX0N4O8R+PbPV7HVp4pTPZSpKkpbkMpyMgmsKuFbfMjtVTS1z9RNa+HWnahZS6P4mddQSRSqoV4Ddue2DXxp8YvhJefC74F3HhS5ukvHm1eK+iaMFQqzvyvPpiuuufjj8Qrm6FwjQ7/dai+KuoeIfHPwy0o6vMsl5eXRc7uAI4wSuPoQaxVOcZQT7kKa11PhvwJZ+LNK1611fRLA3MltIrqdpZdy8jJ6Vu+NPHvxT0ya5tPF2oXfmXgBKyvyFc5GMY4PSvoPwJrnibwjop0GO3tbmzeXe6vkbs+457VyHxc8L3vxF1q41XTLYW8MkcQSNmyyMijcBjqCentVxjVlWftKat0Z31HhY0V7OreXbofJY1aVmLRTvAWGCUOCR36V6V8N/EUOi+KbKZZJCkrbJWdiQVcY6fWuJ1vw0nhq5NrqolikHTcmAfoe9VrXXtL00h4LYyOOjMa9V9meUfcUvxI00jFpE8hHqNo/WqVt4ubVdTtrG4jRIp3EXBzjzcof0Y18bS/EPU3+WFFjH5/wA6op4z1/z0nW6ZGjYMMcYKnIrinRvFpM0hZM/R/wCHFy7fA3Scgm40LUUgI9ClwyH8lrkfj1q2j6L4/kn1O5EcF1ZQPHGSQcgFWwB15rtPh3FFJ4U8b6dHcRNDNN/alsVbICXkaTLx2G4MRXg/7ZljaC98Ga3bTeY11p8kUmBxuRwwOfoa5aSUpanRN2PG77xR4GSRpSJJ29FUD8MmsKb4i6BbHNjoqSMO8pz/AC4ryB29DULkEV6SSRzuR6tc/F/xI4C2KQ2ar08uMAgfWuWvvHnizUcrcanMR6Byo/JcCuMJ5oB55qbE8zNB7u5ncvLIzk8kk5J/Guj8L31/Y61bTWU0lvIXVd0blTgn1BFR+CPCmpeOPFGneFtKwLnUJViDNnagY4LtjnavU1+k37Ln7MD22r3uv65aR6lf6fNNBCj4aAx7NvmBT97JJx6YryMyzGhhKLlWfyPVwWFqV5rkGfFh4/h1458K3t9fy/YDPaSTNI5IUMeSfoa/Rix+Oxh8ITDw99muftMWzz4ZVAZcY+bHXrXyj+0H8P8AQ9Ud7vxai/ZbWCGBYSSshkz99cdlrybwL8OPC1n4W1T+xJZTb2lt5iShmG9wz5Gc4OBgdB0r80w+OlDBU5QnZ9dE09fzPt62EhVxH7yN1p8j1X+y9T+I/iu+1bU02aVbyhrryyWkeLbyiEd6+s/iz4HvR8G/DkmjRPcvchikePnaNEzyPZeteD/B34ieGvCWneG4f7RiF1cWu2WOb5dzHbn72MnjrXt3xf8AivPq+hxafpUaLsiZVw+ANy4yMCvSwub4Z0bV5Wlrun3PMxWX4j6wlSj7q2Pmn4JS3EfxHe4kURxzwlGIJwX3DjB7ivd/iiqp40ilf7tvAJCfTPA/U1518J/CtzL4ig1vWB9ni1CaCOzSIHCy7gfmz2YAg16z+0ro194e8QXqxxCRWtLON85KqJOSTj6V79FONBuK06ell+p5OItLERUnrsz4j8X6DZW/iCS7uJlK2GGcMwIcuxZQB/OvYv2bTNbeG9fgnikh8iCWZRIMHy3Xep+mOleBW3mN49h0q909TFMQS5+bKdMgdeM5r728CeDdI8LeFvGGq2t5FdRXsM1lHzjy8LwwGTkDOMVhh6iqSvPSS6HVi4OjBRjqnZ3Pkr4k65As+n6NDAszWuwyFmwCHG5l+pzXFQ6FPrurjxCC0k1skMUUcRyE+Y4BU844OcdOK9A+I9tp1t4S1fxZ9ojaOORDGjEeb56gKWXA4XjpWR+zn4kt7bXbTW/PhvFSQvNBP8pZmHTPvjjiuarilQk5VZe6dNLDe2oJ0o+8vxPffjXZ3VlOuhzSLvmstMik2g/KHi3EHB7nAr5d1TxDPpOqr4O1KyW2GnSxnex3spHzKVPOAQTX0p8Q/G89/wCK11gWNr5EYH7ppNynbwpPA6V8itdajqHjzUNUuUQpc3Az1BDMy7doP8JGf0q41qOIbqYd8zXqjnjSqUEoYhWi/Q/QO98Oad4L+C+nxi6hnm1K8TUTNuDHbJEQqY9RnOfWvzh/ad8KeHNOfwV5canXr6YxzSxOPLa2yuwMg6Pk9a9rv/Gc48OQT6toojjdQ0WZNwYZ2ggY46ZrwLxPZnx74r0G5nh+zR2NzAsSxt2Mqk7s9a7MsxtStNVOS0VdXuc2NwkMPeLqXl2sfat/xf2gBB2Wszj8Qh/pVfx/FHFrV1bRqFCxxqAPUruP61alzJr1pGed1j0/3ty/0qp47cS+J7nHOZY0/wDHMV6U9zyInzr+0ZeRW3hxEadonllG0KB8zJC0iHPbbL5bZHofx+Lvh/daevxKv7GOMQadqiXKLEQWVY3zIiH1wMDNfU/7UDXE2m6LawR7mlmnGfRhBGi/qxP4GvlX4XWLXvxGlvYs+TZJIc+oI2KD9RXq0f4NzKozQ+O96kMui+HoD+7tYjJj04CL+grwlYpfKE5jbyidu/B27uuM9M+1d38WdS/tHx1qBU5S2KQL/wAAXn9TXDQzTmIWxkYxBtwTJ2hjxnHTPvXbTi7JI55vUnRQcDnFWhxjANOa3VYYnjkDyOzKUAJI29wcYIPtz6ipXtp4JFidOXVZFwd2VYZBGM9a6HCUd0JSXQaMH0pAPm9qTOW5GMU/IJxUq49wVIwV3Lxn6VC9lNeXDW9nGzcckAnaCQuSR0GT1qyOoIFbPga0m1Txzo2mRuQLq7hRgCQGUOGIPqOKb0VxWP1PTRfE1t4P0PS/CFzFaT2bWgn80AhrdQPNXB7kZ6c+lav9neOP+fy0/wC/bV1FphFwvQmtDd7GvmvU6kj/0fgS1sgozGoRR0rqLGBgnPU1pwaLsySQQa7/AMJeBtV8VagLDTY8InMkrfcjXuWNerOUYx5pM4k23ZHP+GfDV/4l1OPT7Jcs5y7fwxoOrMewArrvHd7aXV7Bo+lnNlpaeSmO7Dqf89ya7XXdZ0bwnp8vhHwYwd24vL3jdIw6qp9BXlEdsNxLnnt71xU4yqT9pJWXT/MupNRjyoyo7coQO3+NbFrbSZOz61ahswwz3Hetyx0+YkNEpY9MAE8etejGJxOXY5Pxb4GsfGmgXOnagi+aVJhlx80cgHGPb1r83NQtbjT7240+6XbNbSNG49GU4NfrqNE1u5i8uztXIYYyeP8A9VfMQ/ZJ8ceJ/EOr67rcsGnxXtxLLEm7c2JGJBOMdPSuTE1KcFvqd2EjUldNWR8PRRTTyLDCjSO5wqqCSSfQV9G+CvhJLZRx6v4vjw5w0dqe3oZP/ifzr7O+Fv7Mnhj4eI2o6tdx6lqrE4mcAJEPRF9feu31b4f+FppmuL3VGA7+WAa8apiG9InrxglucH4H2W2r29yVAs9d0yfTpMcKLi0VpYBj/aj3KPpivJP2ldNn1v4X+Bb6AZlsp5orhj0UPGAM/wDAlNeswpoh1O+8LeHbp5ZZEjurSR+dl1ZkyLjtyMg+ucVzXi7X9vwUufEFhbRXIg1FJDDOuVEDu+VPoRuA9jXPhpPmt2Lmr7nxhbfD7Rn0uK6vL94ZJuVOARjpk+n51xWteCdZ0m8e1jX7WNyrGYfnMgcZBUDJ6da9Kh8bXlrayw2rJDDchg8Dxh48HsM11/wHmhtPHdoktyuydZ44wTnYXQkBc9Dx8vvXptyinJmVovQ8Gf4deN4rRr640aeCBRktKuzj6Ng1xro0cjI6kMpwRX3hqmi+FdaTUfEUmo6hrW+dbdlkBAWVhuIVQccdDW/Zfs1+F/F+g3lnY6gmn+JLPypI4bsiJW80Z8uRzwuVIIJ7jBrBYqKdpFOnpc+d/wBnR9MsfF1xrWpecjafCrxPA2GVnbGfccCv058MfF3TvAmk6/4uY3EGnwTxxxNEUaY+cHZPMiPB+6csOhOD1r4S8F/DTXPC+oavLqNq9tah0st7jH76NyXGO4A7ivXviFZLonh/VYmK39taSRxs8Z+SVRIoyG9DX57nmHpYrEezm9HY+8y29PDU5xW9/wAz0rxXq/in43T+HvEF7IbfSNdvTaoGjCSlYxkvwSMHpxX023gC40P4fyaRHbLFDBamCEcZAySd7dTknvXyl4T1nR4dJ03R9LguA9tcxMYp5P3Ee7IJUj7pyQd3YCvSPF3xv1ifxAPhV4duLmfUJ5Et3EyJPEhbjcJB8zKOufSvjsTRrxlChhoe6v8APdn0MXzNuo9UePfEDQPCumXqaS1019c6ZbrFE0DMUkdk5wjHGVPXpXqw8OWOhQ+C7zUJpfs8yI0yqWLcIW6c96l+BXwk1HX/ABXquveIIhqV5pl00CRniIgpywHQnOR+Fe8/GPwLa29lpTTKI47C3dpYmcoc42hVK855yK5MbiYzqwwsHrrf7uhvSSUnJs7/AOBPjzw7f6Gr6ReW988Ep3wyECSN1PoeR69K4r4s+M9c1nxl5D26S2cpQSxu4IcR5K56nAr4r8GeE9CHxI8N2eiSXEMdxfq03zt1POzeDu49DxX0D4zu9M8BTawLu/ZZQ5jhabLhgQNwJwcH0rvqZpjMO40KVTmVtE1rvax5f9lYerUc5Rs2fK3xV8R+MtI+JR8SaGsaQWWGBVN8S46occ4PSvpvwV8TNa8YeApNS1TQoYi03lSyRMCu4/UZr5Bl8S2/ibULrSdMcytdHEhXO1V6Zz2r6e+HumXfhv4Y3+lSOJi15uDrwG+Xg/41WateyhKatUulfZ/1c7qFPVwWqPJ/EniO21zSp/Cs1otlFdy/vHTGdgPBBHuK8x8AwW8/xBs/C7F5Lbz2QufkMiKxKsR346EVyfiGx8az6g97eRmDZJGg5ADhv4g6/L2NfU3gDwBqb6hY67DZNILVxIxA5A24+voa9OvKGGwrg5L3lp6mVOLnV5o7JnE/Em90fR9UOkNcOkbPwgJLFd38uK29Q1fT9Qj02/0kSXEoQM3qBET973q/4r8D2GpanNrGprJDdwJIVIOeQDtDA8EHNcd8H9V8Of8ACUS6brFjdJawyEmO3UyOoPUtH98c55GRWVKr7DDqtTbbitV6kVaMK9TlmtP8j0PxnZajf+G9G0ywQNLFbwgc8ZIJ/nXz5ouq65o/jzR9D8Q2vlPJeWux1yFcNMoyAeeoOfSvsLxZr3hiXUR/wi6Xdy0agKqW8iMAvTJdVAwfeuN8U/Dp/EuveG/FEl68NxolzHO0UgDK6uysQCOQcj6V6uRZnGFOOHqq19tOrZ8/nOD55utE9jiXd4ngUH7ltAn4mVx/WsLxZJu8SXOD0u1/JTit6zPmeL2QcbBbfh+9Df1rlfEL+d4km5+9dSn8iK+1lufIRPmz9oSW9mvdP0OG1MtreGYSTggNblWAEiZ43YDDk4IJHXBHhHwl8NTaDca1rN0RJgLFGwBAZV+diA2D1A619BfGe/RNet4mkUHyJH2ZGf8AWtziuIVhb+HFz1ucfX5v/rV305tU7GU/iPj3xPo96mr3N/NbzJHcO0hZxnLMcnBHYVhRQruAJ49RX18LKCcFSfvdj0rnNU8A6TfBmNsquP4ovkP6cV2QrpboxaufN8qQ+XG1uWRwreZkgdDwV9CR29a0IYb+DUBHYsZ3gK7HjyPu/Mu3PQ8dK7HVPAEtvIwtJ92DkLIMH/voVylxpes6cSZYnVQwbK8oWXoePTtmvVjXi1p5mDiyvb31qs0s95bCdpfM3ZO0bmHylcDgqefQ+lZw5NW4ruSKGWFUXZNHsfjOedwY+4PpVYbeFA4pVGub3RpdGSqSAT3xXqv7PWnDUfizpZK5W0E1we+Ni8fzryZmyjnpX0/+yjoscvinUdXWUSNDZhSoBBjaSToSeCSBniuOq7RZqtz7pttO8R/8JQ2oG+RtDNoiLa7RvW4DcvnHQjjr+FdZ5b+go04edcxQZyCQD9K7X+yLf/JrwuY6Umf/0vlr4d+GPFnxE1IW1nizsIiGnupOERfQZ+8x7AV7p4suPE1npi+APhbp7waavF3qEpCSXTd8Hrt/n2rsNQ1W1sb66tNIsNkJlcqqLtXBOR7dKpvqOvXAPlxiEe5rzKmKnOak1ouh3KhFI8Y074PeMZGEupX8FsMdFy5/pXd2Pwx0azQHU9UkmYddpAH6c1qXTyRgyapqkcCjn7wX+Zrlrjxh4BtJDFLqn26ZRkpGxkP5LVPFV5dSfq9NdDvLe28F6SnlwxCY/wC18xrSi1+ADbpmn57DC143J8VdAgl8rTtHnlYcAtHtH61N/wALJ1e6QNZ2ggVshSR3HpmsKkpcrnUlp6lwp3kowjr6Hsn2/wARXIHlokCn1/wFVLqYwL5msazHbL7uF/Umvkb40eL/ABnB4EuNQ0vU5bWeCaEu0R2kxsSrD8yK+GbjxJrOqYk1a8nuZAeWeRmz+GanC2rw54bXsdNak6UuSTP15fxv8N7dXdtWW/aP7wR9/I7cVytt8dvh7frLHoECXTxEqwfCkHpyDzX5q6D4m/snzI7ZFjW5O5jno3r9KqXupXSXtrcWOwyOc4jBO7JwVb611KhU5nfY7a0cJ9XjKlJup1XT5H6LP4nl1fXbPU4LOKz+ySBl8sYyc8Z+prN17SbeTwH8TfCyKfJfy9Rsx0xDcbJwR+IkrwX4QLrcOtOb2SddLubdXjinOTDKrqWXnnG0Hae4r6002w0q5E1hrF75S6hp17pDKiku7bWkgI/2gGIHsK5ovkrLXc834o7H5f8A2HUHvYbOzja5MzYjUDk19L/Dr9n3xfrlxDqsUi2MsOJEQN8+9cEc9Bmum8BeGdD8MzrqDutxLGoGZQS4wcNt9+9fQWm/E7SdJ3Rh2uXVTsEaEAn0J7H0NZYjM4NONNN+iPQhgpxd5W+8wLE3mjw23hyTSzHHFd7ZWZFQ+eeXdmPU5Oa72+8F2OnXw1G0vUvhqFuqXUMTcSJJ8wL56SRuAcdjg1494v8AE1/4i1r7fOZI4bqQ+WhyWVkUZyB1+vWtnQZPEviS5uLD7RLaRxRyzPLCN6nAXy8egODn0r56g3dyqP3j6KvhGqalBaf18z1Y6C+t+F7ex8Q6kRf6YFhgHGyWMH78h6+YFwue4FcN8ZNGt9K8BT6jpMkbHyYZp4gDiJhdeWFYN97IUNx2YVPpuleJNWga5tL9bCGERYaVMyOJOj474I5rzrw98MfFvxA8f6YvxNvbqx8LG4UXsqNuk+zhst5cfQk4HavPdOdesquyTv6+R7cVQw9JU51E7dEtr67npHhXw7byLe3Zu4SrzRRiIH58NGW3gf3R9364ribaHRLb4p60lws8V7pPkGK7gYhh5sfyjb7EZznNewXfgPTNGvb+fStT/c23nSwu2V82NCNqhR0dhjA+teLW8+oz/EPxHpFyqxyQSW0jStxIwkThWPcDGR9a8aPtIzqc76fqj1+XD1aqdHVM+w/CHxDtfDcviLWt91ZaZZqkj3saqXEbPhPPgPDks2Ny8j6V4F8Tfi/4l+M+n6jqXgmUXljpEQMs8kBt3k3EhQgLEMc9RxjipvGWkXenaF4nttUkyNMt51mMZ3q4jznBHBGRxWP8GbzwxY+DLnTrDUWW0v4pLv7BcxZ3uCpQKw+73+bt0NeNQwOFhKWM5W5X26behyudWK5P+HsfYX7PPweh0PRtMuNYsmuJrqWG+a9lAOxth+VCOVxkgivNv2hfAej67rNzpt49wy3VwzRSQuy49QVGQfxGK958AfFgaX4NtY9Pv4PLhh+W11JWimCKSo8uVARIgIIBIyMYNfOXijxF4t1/XbnUYTbWSMWwVZpvvdwOBXzOErYmpjJVaid46dtfI1doxvfRng/w/wDDng+1+KF5btCxs1iWKTyY8urxDljEvLKTnJX64r618UR/DTRvA1t/Y2rpLNI26SN3wc+mwgH8K+a/EfhjStB0LVPE77pr+xt5riOYuY381ULblZcEHI7V7Dot5qmveHtMl1Kb7Q4t4QxcAnzCgLduuT1r1sfTq1q0MTzu36pEwxEIQ5Io8J8WeGX8U2dvp/hSOUKjiSaVlxDuPAGGxkc9BXoPw5vvFegDUfCsWsPbXWmRxB0j2XMBWYHZgSjenA+7nHpXpEemy+YTNICDxgf7PvXmXgeMy+MfG+o3DZlW6tbbK8IfJtV3Lj/efP1FdUpe2pOM9eXX5tr/AIJyxrNP3TTu/DRvbky+IdZlvG8zmOJVhRh7hRn9a4rXf7L0zxl4WsNEtAl+bySSRkT94Yo4Wbbu9yRnn617THBEr5VRng9PzrzDUbqW8+K2iwxQME0uzvZyXwisZnii3D1AAP1rWhLRp7JP8jBuUnc9WWGZhteQhssOeuO+fxrH1qWOzjtJpJmQNLHEVAzvaTO3PHbHatKS+t4l3s4HX8zXjXxc+16tplmmlRSO7zDcyMQoEYyM8gZ5rfLWvrMObRXMK1GcqclFNto9l0u8sz40uGe4j2O1uFywAPyo3H41zF5J53iGJuu+4l/HdXxPca6bGbyX3+ZGccZOCDX1T4DDS+HdK13Ur8PLO8pCPwy7CBj3ByMHt0NfrMqkdLs+Ilhqiu3E+e/jHGk/juOTMU0klhHbKrrloy828Mp7E5x9M1HqCGWWz02IqqoByxwowMDJ5xwDXTeNNNgvPiAboqCUhgJPX7qcfka52SWOHUpJXXeiZQjj+7jP4GvTT/dpHnNrmOMXVlA+zxMjyR7m5DKMdTjOSfYnFb+geLEVlOuacuo2cQcpGHNtl8EqGkAZim7G5QASOAQea5K8S28P28aafH9ovrnCAH7x9Tn3NaMdk2jWL3OsziATrsWNMhdzdeepx3NNJWF5mpBJa6peSPctDYRTzOQhLFI0ZiVUFss2BgcjJ+tUI9JtLyBp0V4k3FQSpXJB/usAf0q74YluM3B0zdtMb5nVQmBjOAzAnt1GCOxrr/A2u6lpWux6+ji4u4d+0TQJdF2ZCuSLnKvjOcnkHkcircnFC5bnlGo+Ara+yz2yOT1K/I/9K4LUfhtLCSbSVoz/AHZRx/30P8K+sLKabxTrRbUZWBvZ1aefyzPIgJG5sRhRwOcADNXdW0zSbC8mtLO4N9BE5VZJEEZcDo2wFtuRzgnI6HmtYV9bCcGldnxLF8P9fuCYSEj54YtkH8Bk19r/ALNfw+n8I6RqtzdzJNJfTR4ZARhUUjBz1OTWWNIsZH3xxhGPQrxX0F4GtktvD8RhhMQcs2Nxck9M5wOuM46ClVqtqw4Gt4Q0vU/DWlTrrepNqs9sLqbz3GG2HcyKc5ztBAzSf8J4nr+tXdbuTb+GtSlPDSIsQP8Avt/gDXhu6T1/WvPbO2MLo//T+MfEP7T3iW/YHRdOhsl2IuXy5yqgE9q8xv8A43/EDWJTpd9qTQxSggmFdhG4cHI54rz0WzHg1qeF/DsGv+NNI0We8i08X8ixLPOcRRuSAGc9lAyT9KxVOnHoerK9jgdR1bWrueQajeTTSAkHe7HkfjXpnwQ1EW3jq0gkOBdRyRc88kZH6ivYPix+zj4w8N/Dx/iBeWsL21g0fmXNs4kjkimcIGYg5UhiMZ6g180eCdQbSPFel3w48m5iP4E7T/OpxNNSozjHqmTh52qxb7n6QxiLOdoJ9cVS12NTaxSKMbGI/Aj/AOtWhG8Q5ByPauZ8Za/a6bo0kgdXmVk2RbgC2Tg/lnNflkIylNRitT7lyjFXZ5/470sa34P1fSQVU3MBVSxwAwYMvP1GK+OrX4ZeJ5redrO3W4kj7Bxgqv3jzXuvijxFrms2MlpbvHbI54I5PB/xrgtH1O/0mG+sdSnjmivIWiLbirIW6MMelfZYani6FJqmk9dv6sfOYqVGrO76Hk+r6YdDmjh1G3lt3Z2VlfqCu3JGOu3P6iopLpo4YltE8tDIWVgeeMAficV2+vT2Grww/bZ2kmhYfOB2AxgZ9eMmuee70a2HzDzcHI3t/QV9ZDm5Vz7nhPSV0z6C+GvxBfWNVtNAvICJ0QwLKzc7cZwfXpgV9Paveiwv9P1YDCQ3GmX5x6NIbaT8MS5P0r8+vCnjC3tfFukSQqsai6iBKqBwWwefxr9A/EEEl5pEFrEP382n30Ce8sClof8Ax/FeLXowptcu11+ep6NfFVMRL2lTe1u2w7SvjX8I4fEMvhrV7FdJuYC0cksqho/NVtpAIzx9a9q1bQPhjrFhDqlzrEcEboGDQSLHuX1wOa/Ij4qWl3P8QNbubbP2e9nN1EP+mdwBIo/Jq0/hzr2q+Gbm6uZoWula38pFcllUhtwIB4FeFW4ctP2lCs4+W52RzVuPLOCZ9q/Erxjo9v4afw78P7QTvpl7Z3FvevlpXnTdvHPVXQEsO+KoeBPEt/ZxtfWp2TEsHjP3HRudvHQjPFfN/hXxb4j1XxhbwX6lIJ50kZSOAYldVx/32c17ol8PDMgupEDQ3lxKpA5wuxMcdiDmoxOFVN8i1e59PlmI5qXNLq7fhc9I1DxfrFzcWaeGrfe+0uw5yrdNuB1rpvFkXiex0iG5sNTe91OQwb7byiixRyZDuSvQK+1Tn1zXkmj6lJaX9tNbSNG/ysHA5BAzkeo4r6Mm1m7v7KLX3/fy+Th3Q/6zYc4wPftXnzqznJU3odP1OnQXt4R5rdN/6seHfFPwl8dfDLRaQt6t4928sTR2ON0ewDlj/dYNlTnmuy+HXwLl0/4fx+MNb1vzfFWpXTRT2EuTJDbxcRuXPDbhnjt0qx4e8Z+LPEc11b6RZqskaSXDSXBCEovJAA6kDmujsLzx5rmo3lh4X0o6xLp3lec6yDygZjiPpwQxBA5qMQ6cKfs0r37W/EvB1cVUm5pqNu/n5HJeOtP1Xwj4G16JJHuLZ9MllYFt26HcyHfj7uSp/T1rnPhlpl/qNsL7SbUrBb2CzSKvPlQsVXk+mSB+NcPr/iH4sfEbxY3w6sYhpjalK2kXSCLy4R5sgR1mY5wEZeTnjmvoZfhR4p+GGtXnhOS8D3FjCtqTasZFuCCP3a7fvA4DYPt3rxa9CdHDvTVu/fTTc9mEqc5SU5q9vT7jp9Gttan+yR3TCW1gGxA5OIo3YuwQe7En6nNd8dN08N80ecOBz6Vwmm+JtTuobaymaNLe1JLMUxIwwRt4/wBoCtKXxHbxZZn96+UlKTZ5sqd5Wicr8bZNPtvhvragKJmgkjhHf96VQ4/A16Fpt1bxWNvFGNkcaIB24UYrxP4l6nH4i8M3OnW5QNK0WXJ6RpMkj/otcDd/HbTbu/Gk+G1k1S6ZThY8KvHX5mwOB1r1KWErYilGFKLbTf6ETiqS5qrsfVd5qsaQuI3CuQ2CeQCa8X8BX2nWzeINYnmJe81O9wztgbEkCAkdMkRjn0rzPwl8Ur3xI2ojU7YWKWjrGg3Fy5/iIxwce1fPfxW1PUZvEEkOm37rYNt224crhur5UHucnn1r1MHk1aUp0Kj5dvMzqVaUaSqR1fY+8ZvH+jTalFo1pfQyXtx9yJHDMcdentXlHxF8cL4C1qLxNd2sl7c31v8AZI40YKirExkJLHPUt+QrwX4Y3dnf+Lo9QvbaLS5rO3byTB+7UEDDbs7iSw75rb8eXmteLLs2XhyGS7gijzKwTe3Xk5OSABjJGK9KnlVClifZyk2ra9Dpg6ksI63JZ9H/AMA2l+KvinxdLp1n4fubW0u7uUmS2KndFEnJ3TSkISwHAUfrXZeMfEnjHUbM2+iaYbOCJyxe4kC5XuVA68CvKPC/w68Q2mqQXsdsbeW0cPIZABhs19D2/hvXNYEkENhcX0ysBlABAyMveRiMFW7AEEd81eIWFhVjGhGNketgIzpUnOtJ3b6WPL9B02GeytV1Mrc3AHzNF3BPfd3967f5zdWtlZ25jgjdEOX3KvIJB6BSRziu80P4A+I9RbzNWvFsYW+8kY3sR6elenXfwu0Tw/pbzSTXF3PbwhI2mlYhVjGFCrnAA7DtXNGpF1F7zep1YrERcG1BKy1+4+WPGmsWek+J7tgoZ1VIwCf7o9BXmt1cXc6yypbM5cMRyAd3Xp1rqvFMbT+LNZmkVci7kVT0+QEYyfpXJtr+nJJcWFnKsl3bnDxg4lJPPyqe2D1r9JjeyR+Fvcprpdy7W+q6rMsD2pLCM8kg9M0y/V9c1Ky8qN5rRSu4YO0DPzc1cj8OXOoSf214lZtNslI2Q78yTY9fate3vNT1bfpXhLTgLVcKZyw2rjqSx/LAq+awrB4q1Ca3t7XQtMAt2umUsyd8nCr9PWutsNBtdBt/7T1C5a+uUG1Ax4Lkc8eg/lWMdJ8P6cq3OuXy3F7ahWAV+Ac+n8q1pL5NWjgnjXEeDjPfnrUSmrFpEMMtwRJtZl4Pypx+QFN0iIC1Zk+67sw9evU1ZCbI5H6lSDz7fXrUukwFbKAEHlcn8aKbTZNX4TWgJHA5r2+fwta+I/BsOgXdxLaIwhfzIG2urIwkGD9a8ctbUyOkY6uwX86+iY7ywtLiHR5LiMXbxmRISw3sicFgvcD1rWZnTRjeN5PI0CC1Rsmeb8SI17/ia8j2Sev6V6J8QLhUksYHYKkcLSHJwAXY/wBBXm32+x/5+I/++1/xrz7t7I9OMXY//9T8v/sxXlhxWBrtuwsxMi4MbA5B9a9ANqec/rVSbw3qniHy9E0ZYzd30yRL5h2rlmAHPbmueMle7Palszibjx54yn8PyeFJNZuX0aXZutWkYxHYwdcr7NgiuOiLQzxyLwQwP5HNepeJvhN4n8GeGl8Q695ah737FsQ5KsIy+TwOoGB9K8ulG1c10Jxe2xxvTU9e1L4s6rOixi4kCqAOG2jj6VwV/wCOLud97SZb1yWP6157cbvPcEnrxVcg9PWphQpwfuxQSr1Jbs6S78UXk2cuzZ9TgVhTazePkhttU2GartzXQzncmPkuZ5sl3Jz71VbPrmn9Pxpo2+YAw70Ikkspvs15Bc/88ZFf/vk5/pX6stqOzRdD1dPm8i9ikPfKTJnH4kjNflvHarKNqDrxiv0Q8P6hJqHwmsLgcs8FtJn0ZMA/+g15uMheKOimz5p+IsK6P4x8llEsUcMduAf+nPNqT+JiJrv/AAXYeEtXhBlOw4G5H4B+h715Z8TJbiTxhd/aGLKpUx+0cwEqj82NUNK+1XEEywMdkCeYwBxgA4z1rsfvU1K/YSSvY+s08KadHdJe2cQ/ckEEDJ475rj/ABjPHZabNcXB2LFqDZP+9BH/AIVs/D3WZ38Lx20sjFvMZSc9R7msX4hRs2iXYRBJvvgdp75hP/xNfN4iH+0JPt+p9bls39VbXSX6FjS728k8d6WlpIWtzosdw6n7u5FwrD65wa+hNZ8deFPBI8My2Est7FcagLTUrZUK5iuY98UsZPRkbO5fXivl7RkeLxr4dVCVLeH2U/gp4rtPENyln4D1fWEKteWP2eWAMN2G81QTj8cfjXDjsJCtUhTS3X+Z34LE1KdKdSUtIy2PqTXPEGlWGnXNppllHPHOrRSzMh3QZAIb5exBxmsJPG8Pg/Q4bezultEljjtyYj5ZlhiO4Biv3ipORnnPeub8Ja5b3vh6RNVQ2d/NZ/aU+ksQJjbPUZHFeOXERuGtre6jee3LB40B654YL9cYrw8NajeFRXse/jaH1pRqUJWv+K6H0Za+LZrmy/te002YaY++Rrx1+RirYZsjLMdx5Pr1rQsfiLpKhplS5uZ4WVo2Q+SqspyDnknBrlNQ+IHha30fSNA0YXSaTaxlbm0JABMiDeqs3IDPyw6Vk+Dfhr4i8Vob+J5bm0dy6QQrwEbhVkYfzrz8biI71J8sfI68uy+0G507yT3bOT+J/wAYtX8P6VZ2+k2NqGilm2kZLqrncPNI+8R0BNfNl58Qta8SWA+361cw6hPJs8uJRHBHF/eLDk59K+jPjL4C8daZ5eganaiytoj88aIo5/h3FRkn6mvK9H+Gcc0aRSRs0i8k/dz7c17OBeAo0FNJNvruzixWFxVWu03ZeWx2up6zeaT4bis0MbrFahGmGS0g24JBbpn1r5m07R7rVL1ksEkiHbGSSPTI7mvs+6+G327yrDTxcalGnl7ZWj8pFQrl0YN1YNwCODjNdXp3wditpPMu3jtk4IUfM2B+QzWdHM44eMopavsdNbLqddxk29O583+GtO8R6J4dntri1kRY5GKlwQUwPmGOvviqeieBJdW1dL3VLeeeCVw0nkj5sMeSvGCR2Br7og8K6Vc3kl9qvnapcPjc87lgcADnPsK6+1W1tovJsreOADgCJK815jNSlKK3OxYZOlGlJbHyZY/Bi5N19tt7Z4IOQGuCFZ1zwxUZ28Y4r1nwl8K20vBhvGDvvDNCCjbZBhk3A/dxwR3r2H7LI7LujLMcD5uRj6VZjhul3Rs4Vc4AHH8q8yripzd5M7KdDlioLYr6X4K8OaLH+9VSR/z0beT68V2lvqlrboIbCAso4HAVfyrEgtbJD+/cSEjOPf6VrRzumBbwAY7muF1UdHsu5dS71KcZGIV9F4/WsDxfAi6P5rOXkZ1GSfWtmSK58ozu+BjOBwPpXIeL7oLbQW/IJw5B/wBkgV6OXLnxEDxc2ap4Ocl2t95+ZPxj1m+ttRuYLeQw/briYnb98opxx9TVjw1pGitqa/FHx8vmwRQWq29tnaZZoYI4VLd+qZOOSeay/GFi3in4jSxO+LPTxtlPTqxZgD6knFbOjaWnxK8Rqbhmh8LeHyrOV4Ejp0Vfc4/AV+xtqMOVfM/HWtbn0VdeE7DWdLfWvESYtw6/MPlDOeRDEo6+hx06muY8T2erxackWnpFYafFgCFDgqD/AH8dTXaanfXWprFd3f7uKDbHbW44SCPOeB/ePVjXE+JZJ7XSL0zXT3P2mYsgYACNSOI1x2GM5Pc1y01fVlHlV74Su7lVMkoEzMssbhcEDqCM9Qf1rtrOa52lpBHsjCrhPX1x059K+orfQNGuNG0vStTt45SbdFRX+9+7Qbtp68e3SuV1L4S2AjebRbgQIOQk33fwYdB6ZB+tTKSkrMep43Gh1NDZwyrGzZ+90P1Pb2xX0z8FfAOk6wdWi1i2jvEt7dEiL7gokJPOQQR9a8RtdBudOffIgMeTh0IdCf8AeGRX0f8ACPWtL0+KewuL8WdxcygfOdiMm0LjceOueCc+xr4Xi2eJpZRVlhL8+msb3WqbemuyOzDcsqqU9jF8beAdH8KeKtHtdJld47rMrRyHdsEZ7N1IPPX0rRm0fSbjUoNdntUfULSN4opj99El4dR9cU7xHqt34g8dRT3dv9naytmQLg8DzGCk56EqQaqeHtettdvr60jt5oG027+zSecm0OVAbchBOVIPB6+or2chniJZZQlipc03FNv11/IzqqKqyUFpc85+INvBq2tTWdwN8MHkqVzwTFhsH1GRyO/SuN/sPSP+gfb/APfpa6DVdUt7nxDcW24tPO0swUAnEatt3E9BycD1pNo9RXqOo4uyOhQuf//V+CxYqeT2q9YqdPvLa+hGJLaVJV+qMGH6iugisA537eO1OksDywXdXiOZ7zR7X8fvDa3vw38SyQfOkf2PVYvQbXCyH/v3JmvzUliypWv15u9PHif4fabZPyut6PcWLH/a8llGffKivyXEbbdsi4dQAw9COv612YSV4tHHKNziL5cSh/7yiqPvWxqsRQjP8JI/DqKyMFjhRn6V69jje5Gy+1QulX1tpWH3cfWhrXGNx570EmQwIqvk7t3pzXQ/ZoiMEZz61m3Fo8X3Rke1TYLF23c5DA9K+7/hFdf2n8KlgJy0Szw/ijnb+hr4Eso55LmK3gBZ5WVAPdjgV98fBK1g0/QdR0RSXa3mfcT0JZBnHtkHFcmJ1gb00cf4w8B2Ov6RfeIIjJ9vtba32KCAjbZVjJI6k7WPT0zXj+m6T4g0v7SUtHlWeB4D8pOA+Mke4xX0tceJ7fwiLQXls1xDeSS2HB4R5AwVmz1Clt2ParGsXQeMqFxgngDH8qypTfJZlSaTPN/BGqxWunGG5cRP5owp4OT7fWuu8UgzaTcZ6LeRN+ccgry/WJLeyvLSKJQJHmQk98bhXq2uiJ9HvdpJkE9uWGOMbZMH8ea8nG6VYvyPp8p1oTX95fkY1lx4p8NSjGTos4/LfUXiTUXn8GeJIBGylIYUJPQgzIwYf8CTFT2oRfEXhfIwW0u6H/odVpbS6PhLxesz+cs8cTRg9VHnLhfp6UtPa02+xSbWHrxXc9ghknu9I0K5uDumn0q0Lt3ZtmM/kK4uy1CFvigfCrxlI7Yw3AYHjyflaT6EZr0GVIdM0vw3b3TiNpNKsVXPGXZDxXlOkajFD8WvFti8CyS3FhlJT96LylGQv+9uGfpXlwoRqOs5Lbb7z154qdGGF5Oqs/wPu2w8I+EdQ0+O41OCzviWYK7KFkK543EYyQO5r2/wnqE3hHR5tJ0bTIJrC8QIyBjgrgrjI55B9a/NI+Ida03wvrN7p15JDNY2Uk8ZzkBlxjg1U+C/7QvxLvp77T9UvIrmC2jRk3RgEFmIPIxXylfKHUourLWK8z6f6+nV9hd3/pn1T441jWfiD4imljiewtlzbtBu8wnyGKhmYjJPuecVo6XoOjaNDHviQzKoDO3JOOtGg2Ml3YxahdTt514PObbwN0hLH3713tj4etBnK+gBPOTXjTqJe4uh6sKaSObW5SeTdbRsUHttAqZLK9nIdIwM+gyfzNd9BpWn27EkfMvPA61DcsS/l2a/JU3dhqcb2RzlppQ8zddMMjsTn/61aiRWMIwPnA6YqwNP4Mly35nAAqK81Pw5o2lz6zeXUS2lqpd5GdQg28EA9znsOa1jCc3aKMqleEFeTsMkuXUZhRfQE9qptbFyGlJPc9q+TfHX7Vtos0lp4H0n7W4O0TXBKx/UKOT+dfO+sfHH4g+IWmtdX1R4/NUqI7YeVGu7jBxyePfNe3SyXE1FzS91ef8AkcNTM6VOyWrZ+nVtPp32lhFIsskY+6hBZfrzxW4kt5sZ41CIPXk1+cHwja6tNU0/WYpZftZu1COrEhlLBWVwfvKRnNfpbI4Fu4IxkuAB9cCvFxeHVCfJe56lKt7SPM1YoC4upbVYs/M5A9OpzXmnje6J1S6iB3CzhjB+rKzH+Ve0CzjSeFk6DqP90Yr541dp9Z1jXIbXBlurjyI89NwQxD8MmvaySF60p9kfK8Q1rYeMF1f5HxRb+ENb8Q2uq3ulr5UVxM73FweANx6A+uMACvavCHgeOz8Ox6fZMY7DTiHdxwZ7gHLZ9h3/AC7V614l8KPo9x4a+CXhhN2oOI5LpgMkyyAnLY7ABnPsBXrPxX8LW3wp+Fxu7TT7rUWV4raOO1j8xmdzy7ngKCc5J7nFfeyrSk1E/MmkfLd8l/DbyG9eNs3BMewEYiP3Q2f4hznHWvNNWuL68gsrXUUVJpLj94IsuqxhupOM8Lya9B1K/ebS47qSF42Y7jER84ZVyVxnr2rI8MXPhd9ba+8X61F4ct7exluEe5V3DzFkUQ7YwzFiC3QHp0rvhfoHQ+rdNe21C1WezlEln91SrAh8H27Dp61U8RrNHYs6zeXCysjKFGSSRhg3bbg8Y5z7V88eFvHHh/Vp5JfCOqi3uQx3LH8u/B6mJxhgfXH5GvUbrxZ/aGniw8QxGA7gftMCmSM9vnj++Bg84z+FY1KckNM5P+0vsunza/fD7NEWJVo+HMecIWHRi3XBB61wvivxybHU7LRtItYbq8linu7hmZoRFa28ZdmZQCMscKuOCSKg+Nviix8P6LYJPdQy29xJ5imCVX81Y+QAoO4c9cjAPGa8u8IfD7UfHWvatrnieWaGW709LiGBFkbYspKwRzBOQuBnHCgkEmqoQ1UpbBUd1ofVPw21bTNbe7v9KuFvIokjQyIrbN7DcUDMPmKdDjgHivVRdxR+fK3W3hkk6ccLjr9TXD+E5rq++H2lS6KI4Lo6XAsGVHlrL5fVgOvzda2pm1CDwjK2seX9ueCGKbys+X5r437c9sg49qzqvluOnujywKqBrlwAQpLNjnA55Pp7VS/tax/56LTdXk1OPwtrt3JbhHSOaO3VTlmU/Irt2G4nPsOvevl/7V4q/wCeR/76T/GuKlSdVOVz0ZO25//W+f8Aw74M8S+K71NM8I6Rd61dHOIrOFpm4652ggY75PFN8YeE/FPgbVP7D8Qaaba/8sSGEyKzIG6B9hO1v9k819F698cPiZqmnNo2kainhnSETy49P0aIWVuE9GKfO7Y/iY5NfPl5JK07S3DNLIx+ZnJZifUk5Jr5ybitFqe/Ft+R6t4F8X6ZbeBrPTtTkVNR0+5jkiiUE5WWRhtzjAxjnnowNfJ2qf8ACo/AnxT1j/hI9Bm8V6bHdTsLaSeSzRxIxIIaIhwoJOPUYNfVPwyntSNW0+dVaN4kuACM/wCpb5uvqDivkf8Aat02TSPGUdzCu17+FeAO4+XjH+6a7cNL3rLqctRcvU3fiT8Uf2W/EPhF7Dwr8GrTQNUllQC6g1q/uJ4VU/MRHKfLbI459a+bLmD4eXbxrp73VjkYfzQGAPsR2rkBZCC2jdPmDEhj1G70qf7OBwzZ9K9tR8zkOlu/BSPG02hahDqSKM7VO2TH+6a4x7RkZkkGxkPINbEIkt386LejDuoINTXLTXMD3cqlyjgbsfwkd/of50JNbsT1Oa+y9lBqcWXmpjGDV1DNMcIgUDua3LDRtQ1KRY7WCW6fONsSE/qKptLcaVziRpd5a3cd1aYDwurqe2VOR+or6/8Agtr8Gra3qiCNoHuVjmeMj5Vbcwfae4Jbj0ri9C+B/jrVh5iWK2UZ6vcNzj6V7n4J+Dt94HvpNevNRFzKIjGY1XC7SVYn6jbxXmVq9JpxvqdEYSSOR+I2lPcaHrUUUZMlhLHdIQM4IdGOP+A5Fcd4q8a6BpTvDc3SiZesY+ZgT24r6VkWSHxNd6eMGO5t1uNpGQcHYRj8q8T8dfBi38WX15qWmRG21PhpEcYjk7Ag9jivCo5jGGKeFqqy3TOmWF56PtYv5HytqnjVNQ1WKa2iJRXXBbjvX2zdeHhqnhCe6sBuvhcHzFz95IwuwAdj87fWviLWvBepaBfNaX0LQSxnlWGPxHrX6AeEXc2hkhPzF1BHYgqO1TneIhRdOpLbU+m4fwtSvCrSp/Fo1fyPKreyZ9Z8LmRvKkgsL0jcMFmBZdn15z+FVb0OnhXxIM4Jto/z81a9V8UafFN4z0B4QsZSGdGXP8bBjj8a871O3ePQfEEUyFXNsgKkcgiVKiFWM505Rd0S6U6dGvGpGzutPmb2p63FJovhtr8F5DZWUEZHqo6knjPNcRYxufjJ4nuAMhbKUfifLr0u3057bS7DT76IeZDZWwZWAOCEyK8/s5pIfiH4wjAB822Jz3BQqOPrmrozTVZLz/MWIi0sLfy/Q1b6eNvCHigKwZk050YDnBYjg15v8DokN1q7OP4Ix+pNdFNvXw94uLRNGWtEXPZ90gwR+HBrF+CyEf2q+OQUH6ZrGsuTBySPWwz5sdzP+tD9OPDEOdIsYsDCQxDP0FdfezraLEIzmR3Cj24rndJt5LbTrVAMYjjGfbbWxcqkksAPOHY1+Vzvzn3lk0TG8ECqJv3hfJ44GM10HhCyl1+8a9n2R6Lbrl5EbLyPn/VqPX3rkLhXQtKR1XYo9SxrtNG8Z2nhy2tbPWJI/KhyVWMBdsx6BwO+Oh9a+py3DQmvaT1Ph86x0qNqNHd7s9k0bwvpNjbz/b7aM/aw3yy4cCIj7hz3x1r5L8dfAzwpqI1fTfC0hstJ1BWY2kmZYY7pSCk0IJymOQRnBBx04r0W7+OOh3lwIL2QC2UlCAeS3Q/l61cutZ0pNstjdpc28y70KnJAPZvQivpm+Re5ofDKdRy5pN3PzJ+K3w407wBdLZwv58xg3u2MAH29K+U7Nw93uY8ZJr7s/aSuop9SuLuIhgINor4ctrQhg46np+Nd2EqOUG5M+qcLcj3bR9l/BzTT9r8PxFc7mEp9hy9foHAolS1WT5S23cPf7xr45+A2ly3Gv2cbqf8ARbZu3TICD+dfaLeTFqElsh+bDH6DG2vzDHybrvU/QKK5aaRIJY0W6uw3EMZbn8TXzR4CuYZdYtr++fbCdQeaVj0CxkSMfwGa9z8SXH9n+HdRuASCyFR6/N8n9a+QdUupbHwFqF1E5jfZMQy8Eb8Kcfhmvqsip3pzk+rsfAcR1L1YQ7K/3n1D+zLZXPj/AMceLfjNqiErPcPbWYPRQ5ydvssYRR6ZIr2H9pDUrWz+H32QPmSe4jOxeWKxZc4HfpWf8DPDureF/hXoGixhLUyQ/aJScsxec7zgcDgHjOa439o82Wi+HNMluZfv3DySSyH5tqoR+Ay3QcV78J81VJHxnLpqfC3irVbaGwtr45WKVfN5UhgGwB8vUH2r5O+LOpyT61HY53RLCpKnpuLE5/KvqPx3exR3duruBiPgk45Y8Yr1i5/ZH+Gvjz4M6X8SNW8SnwlrstvNNLc3Lh7OSNJGCb4yQwwuBlOT6V9DSqRg1zdTKS0PyquNR1hWje3uGiMJBQx/IRjpjbjFetaJ8fPHGi6W9hqEsd9IRtjllXdLH7nBAbjpu/E1t+K/2bfjX4S8NL441LwjqS+GJyxh1MWz+TJED8spH34kcYZTIq8GvBbiFcgBfmNes4xZy3tsfSfheHwv8Q/FVpDZ3chjt1S7vbi8Ki5vbjIKRCM5URoRnaAR9eK+8tA8Yw6dMzavp0QaXAkurSIKTt6b4xzgf7JIHtX44G3nhlW4gcrIhyGUlWB9QR0P0r2/wJ8cvGujXdtpGqj+2baV0iUSHE67iFGH79eAwrlq0m1oaxmtmfpR4R02HQ/D1np0E4kiXd5bZxuRiWXGfbt6Vf8AEkjf2VBDnmefJ+iL/iabdeH9P1e30z7erb9OmiuoijFSskfTOOoPQjoRxVLxTatqCwaUkrQloH/eJ95PNOMj3AFeBiJ2g2ztoq8tDhfHHhy617wr/YFqCrXrqJCOD5a/w/8AA5CkY92FeEf8M6ap/wBAu4/77r7gs9Kg0fw54clkBcaprFpaw7juZoLBHu2OTz80sCZPfivb/wC24f8An1r4ipnUsO/Zxen/AAT6KOGc1ex//9f86r7wn4y0jUn0t/ExtbgM2FmlZOAcAkk96s3vhP40acBNJqDOrYKsJMhgRwQcEUfFmyvNd+JeoalCpv7W6dWhLAhVj2gBfwOeP8a62Hxx4n8CeDANXQTxoSlspyQQeic9QP0FcslJxUkk2z1Fa+pxvhf4heO/BmumbWrvDtDJE0co3Bo5fQDvleKp/En4xSfEFLaW6sQ13ZAoJT/cwByOpOcmuj0j4Y3PxA8Fav8AFDXdetbLUnvUgttPOTLJGULl4wOFjTCrzyS3HQ1t/C/9nrTfE+teT4u1s+H7Brea4e5miPl+VGpIPqTI/wAi4rZKmnd7mTbPING+GnxIu/hpqHxF0vS1PhT+0FspblpYlJu9nm7ERmEhwoBZgu0ZAJya4q21G+jm8qK2WSUH+FNxOPp1r9QIvhV+zNeeA30LSPFviX+1re0eX7MNPJ02S98vopbACsyhS/Xbz2xXpn7Ofwv+AfhiO3/4TrW4b3V7mB5Us1i+y2MTqCVjuLvBkZmOBtUDr1oliFsmSoux+fHwm+A/xr+NmsLZeHtGa0sYV33WpXoFvZWkI6ySyvgAAdByT2BrjfjJYaf8OfFJ8JeHJTdx/ZESa9kXi5L5DyRqfurnhfYZ6mv0d+OnxH+NtxarpiWun2fg1t0FnYaFMn2dIw3WSMfMzMVB3PyetfCur/D+Px5qIu9f1K4sZY8RF5o8gZJO3P4E1g8Qk9VoWo3RL8CdF8A6wby01rT/ALbe2m2QTOSYyr8Y29Mg19n6RaaNaQiPTrOG3A4G1QOB9BXLfD74Z+G/Deix22hSLcjGWkBBMjAdTivRV0h04K4xzgcD8K+bxGIc6ja2PQhCysVZc9v/AB3rVK8tHmtJlK7dyEc+4rgtZ8e6lpF3Jp8Wn+S6HrN1+oArj7nxNr2pTRPcXjKgYEovyrwc9qcKMnaRyVMTTj7vU6S5mjXX/wC0n+RINFu5Wb08sxlf/QjVa51+fS7m8uZlNyVATBPT5iK159K1C8sdQs0hLySWptVI6FZpAmc+mOas+MtGgtL2a2cq29irNGcrlhu69Dgn86+czNKniaWKlsnZ/g/8z0cNJunOkt7HhHiLVJNcuIZr+zglSBtyKyZ/Anrj2rt9A1Q6fYSJaqitdHcH7oFGMD0rmZ7IN24Bx+Nd1ptjHH8PLqd1A8q9ADEYxvVeM/hXs5phFiKHLF2sdHDuavCYl88bp/I851u/js7mPUI5RNewPvQnnBIwfzFal9rOmeJ/B+qSELDqaxKjLnll3hsj1AIrnZ9KvdTuktdLs5byaVtqLGhYkntmvRbfwJa+C7J9R1u3j1HWdpK27N/otrx1lYffYf3RwO9c1BUMFSSnP7+/ke5jsTXzGvzQp206dvMxrdp5tOsJpMlnt4gSe4XK/wBK87t4WHxI8WyEHatu30yWSvafBl9p/jPR5bBsRXlrIQjgbYpA3I2Hsc54rgraaWDxF440/wAsbbkxOWx82YmKgA9QDuORXZRso1ZJ7nJVlzToUmrOG/3rX5nOeIAIfBviCb/pnAv5yCrvgTTfDcdlFqHh6ZpVv40+0xt1inU7WUY7HqKreKo1HgHWyowWNqPzlFZ3wLtt1pOW/jvUUf8AjorKs/8AYrns4eLeNf8AXRH6g2zhrSG2jUkqEU5HXAFWJbYJJDlfmO44/Gs23vY7cxrjJDcn9K1ona7mE75UBXxX5ZUm+Y+7jBJWOP8AEOpPZiNniysTLyOx29f1r5J+LnjJ9IvPK0y8MyXK4bd1jP8AdPr7V638efGl34St7WDTuZNQaRBxnhFXn8zXw5fWWr63DNPck87pCzn071+k5TTvh4yfU/Kc5l/tkrdLfkWG8c3ixkSSFnT7uT/Our8GfE/W4Wm0/wC0tiU7xznnvivnO8e5tpfKmGGxnFT2c1/uElsxifBwV69K+lnh4uNjyadS0k2j2r4i6td6hETczb2lGME81zHgjwq+tatYRTuUhaVMhRkn5uh6YFcnbx3Gc3Rd2ycs2W/WvavAoaC7t54NoZXGGc7VB7ZJrgqL2NJpHrwxPta0Vsro/Q/4c6JaaNKkiIsUrAJknGRkN/SvULs2sck7Ky7yMZ79c4rzvQNE1h9Ns57gRo7JvLK3mdfQjjpW3dyW2j2iajcRy3cDTCN5FIxC5+6WAxtBxgGvziWCrVp86R9xUzChS0cjnPiXJLZeFYUlyJLps4PoFZv6Cvmm4sf7S8M6dpGM/wBo3FtAffzrnYf0r234s6u17a23I2iKRxj0I2jP5V554RhW41vwPp7nPnapZDHrh2evvcupOjhlF76n5xmmJVfEuotrI/TKDTltIY7WMbUgVY1+iAKP5V8l/tQ3UIvNB0+QjaIpiQ2MEuyAdfXBr7QWMbicbjkn1r4M/ailTUPHVpY3kayJb2cT4IyA5kdgfqMA5rsoR965472Pgzx/dA64YSoPlImN3Y47V+rnwW1zwZ8V9F+FfwN06305BpenDW9fgdTGb06d5aWdvKXTLCa5fzZAu8ERY5BIr8gfHc63PiW8IGXjcqvsdoFe5fDqWRPHOvahCzxPpkGn2cTA7WQojTMVI5HLggivclPkSZDhzaH7u/Fv4hzfDXwbqXiv4g3yaXpFpE2YbeJpZLhj8scEQXlmkbCqitvbOf3YBWvzNtf+Cf8A4d+LXgK78d+N4G8E+NfE1xNqhlthFDp9hBN80VqLT93G4VCGldGX5t213PyVxlh+0R458cfEbRfDfiq4PiXwd8ObuO/lguD/AMfOphf9HSST/lqtvnzAr5+fBJ4r7QHxF0n4hSS3um6j5OpyEOLS8dwgfJyRglmzk4IY7TygWt44laJbnN7OSPxE+NP7IfxY+Dd5PJNbR+JtGgAJ1HSd80SA9POjKrLFkcgugDDlSw5rxH4ZaUNZ+IPh6x2b/MvoT/37bzD/AOg1/QLqV/qWnIi65dyRmXO2GzTaGZjlgXQgDLKGZd2TnLPnKnwfVvhr8F28Qw+M5PDTaJrUMmYb21ZRvaRCMzQKFUjaThlRAe2Tk10uq3F3RC3ONOrn+330L7HMpEAuFnK/uWBbYUDZ+8Dg4I5B9qz9SufP8UWWg22Te6rNHaW6qpY5xlm9goySTxXqFz4YvwEudPddRtdw/eQHfgZ/iX7w/EVl+HbO50zVrrxbLb+Xf7ntNN81SMSygtLMQeqxRjJ98DvXxeaVfZ07vY9vAx5pXR0njBbKfxhoWh2BH9m+BbaWSdh937XcRqkUf+8se929A696n/4Siw/vr+dfNf7Rnj23+HPwyn0fSZiuq+IGkjR2P70+ZzPM567sHr6sPSvzI/4TTxf/ANBq4/7/AB/xr4vC5DXzKn9ZjLljsr9Uuv3tnv1cdSwz9lJXZ//Q6RdFK2LadZpB9iVwwa4iSSZtowM4AA/Cut0r4ufFzRL210OyuNHbw1ZxBUjm023luA2DkBnQ8Z9a5J9WsrAFJZhn0rzfxT4hlQCXSRv55x1r5pVpp6M9z2cTq/iR498QaFBc+PYLSwk1SyUyR/6JEkf3zJgxooXGST09uleR3fxK8XeM/F0GlarFG72umWiR/uliQNJCJmYKAPl3Sce4qp4y8Q3F74Nv/tUZLGJ0A7BmQ4zmrvh2w1HxHbeH9chRftL6IizMowN6zGMfkqiupTfsW3uQ4rmVgs9K8QafeBdXuXbocD7jD6CvR4b22Fvs8pc9OgOaq3NlqcVkV1SGSTZyGXBx9Kr6IjS3XkujbSeGYYyK8N66natUNuLOK5G51289F4/lUUPheyvGcyv/AKxSp3AHqMZ5716WuiWZXLHaO+KjfSLFAVWQhh0PtQqklsyXFPoefaJ4D0vTZJpHvbm0fGYprXDAMezxnqv0Oa9J8JaN4v1K1eaY2t7ZQeYHnMqxuhjieQB0PzAuEIXjk4GazmsxDkpOABzzXzt+0D4v1Dwb4bt9T0OQJqFzcJbmXaGCxqGfkHjJJGDXVSmqslCUdznknH3kz3fVfD+i+LLBXkAdZFDwygYdQwyP/wBRrxPV/BmpeH5ljnj8y3fIWVRwfTPofavnr4OfFTxhY+K7HTFmn1IXlxsuLeQ7gEJ5K/3SvX0r9Ho7mDVrSWJoFkicbXRxxxVTU8NLkbujCpRjWjfZnzP4ivJ7TwLq1zFIyshssfNjAE8Tv/M1eg8RJ4h06/025A3aZh0ZRybdyGUH/dOeeuDV/wAaaRaW2heIdPdTHCtjJKFPJ3KrsMHvyoxXKeHvCc+j3dtd2s/2zTr6DZDcqflniZfuMezgdK87MaCxGDqRjvuvlY3w8vZ1Yt+hzV6UF3Jj7vLAngbTXu3gbw1d6t4bay8mGWxeQXEryP8AJEVHMjn+FVA6n+deP3vgvxF4/wBSuPDmkbY4tN2JKVHzzvI2EUY9cdK+h/it4cfwL8PbT4HeHJfMmgRZdeu4zzc3pGTbqw/5ZW4ITHRn3H2rlgpYzC01KbSaV7dfmenRjDB1nOMU5dL9DzbVPi74C03Oj+FNQjUxkrJcrEwMhHBCYHCenc1w994k8FajGTrN5PqSnkwxqUjP16Z/OvJ5PAEtsxIQrjrxWzoPgTWNWujbWSfKgzJI3yxxr3ZmPQVxS4ewrkpOctNkml+l/wAbnuwzyvTi4xir97a/mXL3X5tc1S30/wAOWjWqZQQQQj5i6n5Tx3ANdbpGj2sGtaja6xcpLqV9HicoQVVwQdoboXGOccdqWaO08NQpZeGCXuX3R3F/0ZwwxtiHVV9+prmLaO2M80CzBbm3KnYQQxDDO5T0OMc88V9BSoU6VNUqatFHg1a9WrU9rKXvdxfGWgz6d4Z1SC5GYpZbYq46MofnH07irPw98Mw+Hb2zsre6jure9nguI3jOcLIQdrejLjBFfS+v/CbTfFnwZ8J3+mayTrGqC4l1G3dCfJ8qZkiK4A++ig4PXr0rwDw94ebwf4kttFllaZbaZXJbj/a4HpxXiYjGUHz4anO7W67H2WWxqStXmrN3Pr2NlRnVX3Ykx7119m07o8SgHC4z6V5RourQ3F4ys3+sbdiu8HimxhSa2tY2mnzgkDgfSvjJ0nKWp9a5uKPl/wDaPWU3+kQROsTQxPJuIBJLPggD3xXyDqXi1bNLixv43WRhgYOdy5zn0xx0r7Y+JXwx8d/EjXbO/Qx2NlBB5e6Q/McsWOEHPeqFh+zV4H0511HxK0uqTIo4c7Y+P9kdfxNfpGBhGOHgmfmGOxMfrVTm1R8Y6R4PufFupRf2dE9z5qDHlqW5yOuOnX9K9/0v4Ea5bWDztBFbS7cqsx3OTuzjauQOAByfX1r6Oh1Wy8NWv9n+HbCGzhjAC7EC/oMfnXXeEra91aRby9YzSt2PCr9BXVUm5bHhRrKKaSPiC8+H154dvBBq8DfaXUONwyhHQkY4P9K2LDSFRw8i7yOgPSvrD4vQ+HhoS/bL+3XVbaQPBCrAu4PDpgdMj1rw620qac7lX931zj+HBJP/AHyGP5VzVHK2ptTnfU9t+B3jF7S4l8Lao3mwhGmtNx+5t5dB7Y+Yen4163qen28msfbLe+fS7rUImWORV3ROuCuRkFd67sgEde1fNOj2Mmg6lp+sSYV7W5j3g91ZljZfoS+P+A17r4k8I6tbaVqcej6s9ta3pDyKyiVocEM3ks2dpYDGeoHrWlN3joc9R2nc8Y8eWKaHaDR4LmW7Syg8vzZm3SOd3JJ6ZJzWf4Xufs3jf4ec4/4mlnkf9sv/AK9VvGVw01k0kn3miXk+pbNcjr+s3Xh7W/Ceo2c0NvcWF1FMklwrPCrRrgGRU+Yr6gc46V6MI6cpzyld3P2dRRubf8pB9K/M/wDaUntrv4tXxmb/AJBwgVTkrtPlAnPth+9T3f7Tn7TmpTy2uheH9Hls5g4TUlgu4Is/3kWYbsf3SVIr41+Id/8AETVHvn8Z22l6tfXhM9xIbkmd/L5zgqAnGBwBnAGOudaNCSlqyJPTQ8l1jXdPPiOe8luEdlmYhFJckK2cYTJ5xirNt8SvGGgXmt6xptm8ltfzm5LiJtijYsa7s8qBtHWsK416yW3WAeFDbyJk+ZDcAkAe2MVgHxxDNBLYIZLFZhtYAYJGem6vbjT5t1cyvbqfRHwj+I+l6HpI0PUpAl9cTSXFxMxDCWeY7mbcCQR0xjivqDS9fstSjWa3lDBSeRxyOMg/1Ffl9cabrFiyTpCLy2nHmK1vkmMMSdrA45Hf9K63w7481zQ3X7LcOVXG6Nshh9VPPTpXPiMBeTlBmkK+lj9V7f4g69BB9jW7M0QAAEnzEY6AE/pnpWKb1L6+NyFdHAYspYsoLHJK56ZPWvkTwz8YItRCxX8nkOOOlfSvhK5bVbFrjT45L6R+ESJS8khXnCjua5o161OLoz2Y5U4P34nX+EtN1izvbmCDUJ72a8uJZYd5w0Qk+7ECMZRT0z0HHavUr3Rrsa/b6JDJusdB05BPdXD7U8+6cu7Fm/iZUI2jJ28AVc8IafpXhfT5fFd9Kl7cFMRIvMSE+jD77duOPc181/GX4g6ro+oXt3PP9oudV09fNQn/AFKRTBQVUcKqoxGBjvXxWLtjsZHBQd76fir/AIHtYe9CjKvLZank/wAcNe0seJT4o8HacPGOs2a+Taz3Y/0KwMeSXt7Ij/SZs/NukJ28fuRgGvDf+Fy/tCf9Ae3/APCft/8A4zXqT3F2ikh0tbcAAFPulOqjONxHYA4UZ+4wqn9uT/n9H5J/8Zr9ppZXg6FONGne0VY+OliatWTqT3Z//9F1t4EkafOo3DMRXo+leBNJSPAh3+pIrrb7TFW95HA9uK7HSrGNYvlXORkV8oz23I+TfjN4QtNK8OLfIirE1wu5ezDax2n64xUfgSKRdL0m5jgMa3emxz7QPlCzzOwwOw+XivoH4o+GrbWtGsLC+lFtaS30CzTMpcQo+UMhUckLuyRWBFqPw68LvpGiLrVt/oek2mnl2cKstxaSTJKUzjIJIYH0IrpX8CRm5e8mcnfrLNE0aqc+lO0rRJVZfPTd5hIXjkH+ldxeRWt3cRiyKlSM7hyDnvmvQ9I0lILYb1Ga86xtzHj91ouqW3J/1Z+6ax5dF1GRgQcj1r6Kks45IyhG5W7EVzV3pM1oSdg2HoQc4+tYSi1qXGd0eHzeE9Su9w8zYp9Otee+I/gZa+K4prLVZ3ljfBbce/Yj0NfUyWpY53HGcEdKaLfyZFwAUOd2Tz7YrNSkndFNny/8Pv2dvDHw+uJ762aW4ubnGZJDkheuB+Ne622lraxeXGmEHTua7ObY6rtUfL1+tZ7KTIWAIH19aJzlN3kyVpseAfEuygjvY/MXdDcWzJIPUbgCPyJr56+Gnid/BeoXfw98R/6XpQb92T3hY/upEPYgcZ9QQa+sPijao8WnTD7qySIf+BJx+teA6F4E07xVfXNrOxt7rS5pmimxuwj4YxMO6MD07HkV61D4LnJPc+gPg5JY6T4k8Q30Q8yWJraa0kP3TKVKRk/7rfP9QapeNf7LsNRt4NVuxbTX0mxWlyS79WJPPc81yOqavB8O7CM6dGZ0e5t7eRWOXMaxls59RvyK9u0Y6T4x0pDqaBlwHjlZAxePOGAz0cHgGuHB0lCl7NdG/wAztq1G5c72Zwug/Ch9Z0268Vaxcx2PhixJEt/wwlcf8sbcf8tJD6Dgd68z8Talp4T+ztNtzZ6Xk+XAvMspH8chH3m9ugr6P8QXzeJpLLQ7uyli8OaApS30y0AGyEffIUEbpGPLkfN6V8z/AA00rxl8RPGlx4bstHlXy5ZhBJcr5Sw24fc0szNjaiL1JrrUk58nYErrmObXRrjUPKS1spJJ2kj8uJeWYlsYwOpOa9YuvCXhH4XsLrxjEmteJDzFpKPmC2PY3ki9SP8Anmv410Hjn4m+DfBVvrnhb4SW7X7QMsOoa8oDkSM+fJsw3zCFMYabGTwc85q34S+Gem3/AIZm+JvxGvX07Q5XBtkUA3WqTHJdIATkAHG6QjaMnnI415Hcjn01Ot8Ja/rmv+G4ta11o2mbzd7hFiiiiVyEQAYCqqjAHpXzP4qltr74lT3NiQ8RKAHGASqHJHtXv9/qL+IYIrLTbUWGlQriG0j+4gz1J6s3qT3rwTXLZLfxteR42mMkfTCD/GvxHBSo/wBp4lU7t+9dv/Fsl+p+tYSElQhKWmi0+R6p4EtfCuoajLb6pcNptxbWry+ceY2IycH0OOnqa3oda0W3ns5beJzp19uBuVIIWRSAVkA5U896820PU4LLWZDKoZNg3fTA/qa2tb8H22qQXHhPSdXl0GHWfKmuFj+7cRht37t/4SSOcGv0vBYam6am1qfG5tjq0a7pqWh7kwGE8kBl7H1Bryn4k+JtF8MWRuNbvoLJD3lcL+QPJ/CpPir47i+EXw0udVtY2uZ7KOO3tYzlmlmcbYwfyLMfQGvyH1geKfHWuN4n8aahJfXkx3lHJKrk5CgdAB6AV9LSo3V9kfHe9KV3qfYOsfGHQrm6jttGIuGkYIskjCKLJ6ZZqNM+K3ibUrcxPeC2gHAWD5QR/vDk18v2VlI7iEIZOemM17F4a8Ia1chIxGYwcAKBlvyFTOMY7HY4KxvXWoW8twJ3AeQsCWPJPPr1r0+y8X28GlQRqmW2bGJ+qR/+gqfzrqfBXwhstq3euoCeoDnP5qK+fZ3ZLmaOI5VJJAPoHIFck4861QotR2Z3uoeK7q/ADvnc6HjjkyM/8zX3B4z8QW+neG5YWcebJEB9C4A/ma/OvT7WW7vLW3ztMs0SZPQZcLX1t8Xbyx061stLs7h7y5ur2OJz0RI4wST78gYopxSskZVdXqeYeMiBa7MY+SJf0rz74iavLoeu6NqMKq8lhI9woYblJjYEZHce1egeLzvljiPVpIVryD4oyRT69YQ3FyLWPYcykbgm5upHGa9OCuzBooeLfjB8QfFsMs2oaq0aSAlYYv3MQz0zt5x+NcBYagoS8mxvLwOobsWfjqeD+dP8Z+EtX8DfYxq93azjUV82GSOTzTtHI+XAC5znpntXEs9zexpPPI8o3ZOegA9u1eooqwOUV5lLU1Dv5aEs0uVVV6e5Zuw+lVo/DkEVqN4R2fcGwARx2HXiu106xjFul1fkQvdsFBk+UIg6A56Z613PhoaDbaffL4jsZLiyE4UTWvl742Veu4oW2ndkgMqnAznAolW5dghSlVbtueP2fgO/lj26XfMijDLBJkL77X/hPoCMGsTxF/bcsUWja8CJ9PybecqBKEbnZv6smegJO09DjivpW30u0awl1PRZ/ttugySOHRSTjevXgdT0qXTPDR8TRDTriyOoG6O2OJQWcsemzHIP0rZYmcdJbGLpJOz3PkrR4NY1LUbXSLS3e8ubyRYoRCPnZ3OFGP6/jX6u/CHw+vh/wnpvg3TLxL25lDtqF9EdynLfvIom7opG0sPvn/Z6/K+ofCuT4W6Zqd14Em/tjxXdRtCQrqRpcMgIl8pxxLcMPl3KQIwTjc/T7Q+Huljwb4B0u1dPLvp7WFAvQxoFBI/Ak5r5zOswVGhzR36HoYTDupU5eh13iLVbaBBCuI7DTFwFHCllGPyWvjfRtUt/GHijxF4l1FRJDcs1hCrDI8iD5WAz6sT+Nd58Y/Fs1hoF5Z6VIA9vC0jOwyC3ZffJr5E8QeI9U8HDR9KtJCkkdt5k49ZJW3nP4k14HD+Am4SxMvilt6b/AI6Ho5jWimqK2W57BpVgIY59G80x3emSGLP3lkhbmJ8deVODjuK0f7Kv/wDn5T/v2f8AGvHdN+I0d1qdrqdyCsoXyJlH8cZ5B+qt+hNd/wD8LB0D0f8AL/69fqX1jGpLk1+Vz4/kw12p7n//0vq3XNNlQ/aoR8mefal0a8W3fyZ/uuOvpVLW/iD4es3/ALOtZH1S4fIMVsvmH8SOBXLeZ4y1Y7ra0j0qAn5TN88uPoOBXxVavTpK9SVj36dGpU+FHpOq3el/ZJor7ZIGViFOCCQMj9a/ArxJea/d6/e6jrqzSXEF06NHMxZ4ssWCAeijjI61+0F34Le7TOrajPOTzhSEXPsBXNN8JPAvmSXM2lR3E7nLSOMsx9Se9cFLP8NQbsmzvWV1ZLVpHmn7MMesP4Qs08RyZM7tJCkj5aOFvug5P4j0FfZ8a2yqEiZCAOMMO3414Kvw78MoABZiMY4Clhj8jWJqPwy06SJ5NMurm0l/hMczYH4E1zf2zhpybaa+RUssqpaNM+pk8gKAF3Hg802aKKTKbQQetfFj6L8QNGkkTw94olmktwrNFKxJGRx6jmpLb44fEDwxMkHi6xW6gBA8wDaceoYcV6lKvRrfw5pvsedVw1WnrKJ9QX+ktbFnjbdF69xWGzKOCuWB4zTfBvxM8L+NI9ljP5Vyy8wy4D++Ox/CtjVdNECtcW3zLgkj0oqU3EzjO+jMTzI5GIZcGoGliXLHgetW7eyuJnZkTIPevE/if41tdNmfwvp02bnANy6/8s1P8I9z+lc7va9jZK7scV8QPGEmq6p9ksiBYWrAj1eRTnP0HSu08IaT9h0lJ5ExdahiWQ/7JHyA/hzXjnhywsdX1WASyFwjYdSeu4/LXu3jHUm0XwxrWr2gCtZ2szoB2KrtXA9uK6sDjPbe0hyOPJ3JxGGcORuV+Y8r8a202rPbymJo4IL5w2RwVWMBWP48CvrT9neLQfEDQeENYdYoUSSS1ViNzXDgBgG9MDco7GvmrwDqX/CTeHYrXWoxLFbbTBdscRs8yLmGU9cNt+U9iK2InufCniXT/wCyUnjiiJOTw8TkswDfTaQrdDiuPB4zlk6dXc+hzHLVGCqUXeK/A+t/iB8M7/RNT+0WR+YgsD08wDrn3r5z+IOvSaV4B13wt4YIin1aLyby7jyHldyAI1I58pO4/iOSeK+z9G8XR/EzT9D8M3rCK+vyTNJ0zBCPmI9Gc4H51478W/hUfDuqzahpmIVUrJtx8hXoTg+mORX0uj1ifJLR2kfCdr8LIrH4guvjZ9nh3wYiJePaOVk1O6nT5LSEnn5lwXYfdUnPavS9e8Y3/jWLTtQvnKtHbxW8NsAFitEQcwxKOAq469W6ms/xf4i0+6u7WC+lWOGORvs6sMF3P35MerfoMCsXTAgubtAwdIpXClSCuZDv4x6AgUlJvVmjXY+hvDOnM+jWkoGWMKjPrt+UE+5xz714J8RPCeqaV4nudYcb7fUi3lEdnwvyY9ePxr7g8EfCL4hap4P0nU9O09Xtrq2WSM+YgJVuQcFs81yHxQ+DvjTSbXw/q3iC2WK1+37SN6swYxttyFJ64Nfz0sLmGCx1fFOhLkbk22na177n6xhcZQlCFNVFeyVr+R8laHo80l7J9rUgyAKQepDY4rqdW+Hni2fSofD/AIe1mOzsJL2K7lllTfcxRx9YonP3VbPPrW7qFhFo2ukcrvKEg84J5rsrjUEFrlGIJHav2fLHz4WnPuk/vPzvNanNips8b+P3h3UvFHhS20rTQspiuUdsnGQiMBz6k8fU18Taf4G8S3gks5bfy7eOQsGmjCMmeCu7qRxX6KSWuo6kTFZxs7N0xXJ6/wDDjVbOIanqMiRFyP3bN85z3Ar2OZxiebTl0Pnfwp8OLG1lRpmMrsBuVRgZr6b8PeDrqSBYtKtFhXgM2Mfma53Tm0LRbiOG5uoluWwQjMAx9OK9Fg8U3Lr5VufLQ+nArCEteZlVFJ6I6KHQNJ8PabdS6veK8kEUkmxDk/KpP9K/Ou0hWcmRv+WpLD/toSR+Rr6v+I16um+EtV1JpyZZo/LUZ5Lynb/ImvkaK8it1Kht2BgH+n4UVZ8y0KpU+S9zuPC9sLvxLp8agFYnM78cBUG45+hFegeNbkRNps08oUG4Dkucfu0B4ye7EisP4T6Feaob7xHN+7soR5IY8AkYZ/6ZriNd8SWPi3x7/Zd2u7SCPIg52/OuTvyOm7kfSppwFKV2d1rF0NT1Gxmsv38MlyhDR/OAFIzkjI471n6f8FPGfxy8aT6Z4TNqkGmQQNdT3b4iiEjMF+Ucs3GcCtrTNEfwtYLDoM81pEkwlZUkPzMFC5OfYAH169a+qPhBrOpafok2vwyR3F1NN/pcomSKSKFBhfMXb82MkjJGc8GuunOzujGWx+QfjLRPEPhLx3rXgnxG/wBrvdJu3tJCcspZG2jbnt6eldr4e8I6jrdxbXWgW7RaVd4jv0Y4SKSMglUY8lW4IHUcivsj4rfDfwH42+Id54wCS3MupyC6uLi2uDEROp6GOWN0YN1yhX+tUNHs9O0aOXSbdNqGR5CpHBLnJ9q9OVa8dDBI8o8V/BvxDqfh065YJvjgkCk4AjLOMquc5UkD5SRg+teS6XLf6RZvo1wjQOHZriNhtkUfdAHrux27Divr4WjQC4WzyEuGWSUAn5inQsO+M1Uk0+OSU3cIS2vwhjiuvLR5Ys85TcCAR69u1cEnGceSojoUuXY8It/BDxRw+I9S1MeFrdwGR2Qm4mX0S1HzHPqwC/UVv6T8QtRaa68LeD9GlsbeRf3moSyL9onjzhtzxjbErdo4+OxY9K4Dxd4Z8RaB4ii1rXJ2uN8qn7ZIzSRTKDkrITnt1Rvwrv8AxT8YPh7ol1M3gO3SX+04le5jiiKRQuVAaNC/ORjkqMelaQhViuVPmRU6ql8W56FpXh97K7trV5YbeWaNZgZJFCKoGQDjjPHAr0O21LX9dEwinSZwmFYIRt7DgcYr47g8d6j4kuobTSrB2llYKqRkysx7AKBu/SvoHwVrGt6PFe6TrQlsjE4EsMilHEgx8rqcMCOODXPiMBTrLlrJMKeInSd4OxwvxE0vVh4j0/w9qNrLHZERyvMynbcmIbti+24ZcnpwO9fI3xLvhfeN79oZCGg2wj0Oxcnj6k1+yOm6bo3xD8NzeHNWnR7xU8yG4VSpV8cEbuSV4DeoPtmvz4+InwNs7/Ub2GMjTNZtZGSQ4JjkkX+Jh6MMEEdq7sHOEJcr0toY1Jc2p8mQ3YiKG6ARgeGHQ1pf2nbf89B+dZ3irwb4m8JzbNatGRCcLOuXjb0w3b6HBrj97+or62jXcY2R5NWipSuz/9P6o0vQdH8P2SxaXbiItg5x85z6nrWysbOQc8EVbeSCNdzNn3PHWmNMrHcRgj9a/nhuUm5Sep+rKyVkjCvbVvPSctjaGGM8ENj+WKbHZBwC549q1Lm2F+hWfG3sB61nukkEi2wQ429c9hWT0Ku7GZdWEcIMkTMfxzWXtkg3F/mB5roZInALE5I7D0rGuic7kBPHQ07jRytxGreZJFGA3RsDBrA1HSIb63aCaNZEdTlWAxiuwbCfM4znriseVVMjBTgZ4BNbLm3RenU+P/Ful3ngTxJA9nIY7W7+aBlJzHKvJXP05FfSvgz4qS6zooh1u42TQ4G7vIB1z/tDvXl/xq0681Kx0230y1e4uEvFkOwZKxqp3E+3asDwdY6pBa3mI2guI5Y/L3qcZZSp4r9Wy5vEYSMqu+v4HwmYRjSxDUNj6L1v4pS2OmNbaXbvJM4KxOykduw6nFfDXjLxMPD897rupFpmmi3KOrSTZwF+pJFe8tLqVpf2Wrrcl7vTHMsbHpvwQcr0I56GvlDxTri6x42vUeIXOl+GFWaX+6125JUfgcZHoK7fYxsn2dzjhJ3a7mp4H13VLCXRNR1eVlnuNRilnVc8L5mWGB1wAFA9K+vtS8S6b4t8NaxoqWtza3k1nMyRzRFSUjwST6ZHTNfGOj3H2mTTJICWuI5UKKOpYP2+pr9QEittXGoPqMbwObWPyG2grN5jFJ4c9VMfOO3avMwc+dVF5ntZnTUJU2u35HzD4X8EweJfC01pbSSRzWfl3ESKxEbBN24Oo4PDcHt+NeneGpX1yGLTdYTGqWQ8m3unyFnQHPkSt2cH7jevB688T4T1G98JeNl8JvAdgeWGWRs7fKYbgQB1BAHNbut6W+nWVkt5C6yyateMkiOSjQ3AE0QKjg7SrYPb8K87GUFKyT949rK8RKMJKa926/E9R0LXZtG16Kyu5GjJi8lZSCjwyMSykgdCO+OtfQfiTxJfeLf+Ef8ABesSLJLcP5s92oyTBEpOCP8AaYAE+leK+HWtvFtiY9TsvO1O0VY1mxtW6QdEL9BKv8Dd+hql4f1u70PxgsOrwyT2ZgaCO8+75ThgwRgejbW5/GvNw+YVqMpKrqv62MMwy+MLVaWsfyOc8Z/DmG+vp4/s8UpVwCjqOCerKe3vivFYtJOjXctlbjbGw3DHdkO1v0xX1nrkso1q3vXYzQQyx3Ejgc7AeAR0PrxXT+IPDHw/8XT6feQiLzp7kozwkKxVopG5A9wO1fUYTFUq6vGR83Vai9FoUvAf7Q3j7wv4U0zQrO5hktrGFY4xJCGIVScDIwSMV6Np3x8sfG2rW+m/FW3jfR4d0saWsbqxuVACEkMWxgt3x618ueN7C18Da7/YVuWlgESyIzdSr5449wa5a11iO5u4oYF/fSMoQertwo/OvwnF5xmlHH1KHtXKKk1yy1i9Wkmux+l0MBhKmGjVUEm0ndaPbc7r4yDRfEfiK28QeAUYWOpu0cMJOChg+XkknG4c9at6ba+HLCzi/t26DXAAzChH3h2J6VieCfhpqGjaYLPxpciJ4jmLLgKM/e5/KvQZPBejCDzjcQvGo+8zqw/M1+/0ockVGx+VVpqU273OfvviDYWEZh0OBYVGRkD5vxavFfEGtX2qXBuJ5uSMcnNe7N4f0Rh+7vbYj1BU1zGp6J4cRGU6rApAPCpu59OlVKNxQqJHiPizwxZal4Pt7iw0+C/1kS4S7jYLJ5WchZQSMbD6Zz7VzWoeINV0wrp8a+bPtH3eQK9PuprSHEKHeiDA2LtB9/xrDt7Wzma5u3iVFiR3yTySASKylG6No1GmfOnjvVtenW2stWcgSEy7M8YXgZH1rz2G3kleO3jxukYKCTgZJxzVi61K91SZr3VJ2nlfuey9gPQU+2tZSv2kqcH7ue/vUpWNW7nrfjH4h6V4e8O6X4B8OykWUC7bu4XjzXYZdh32lvzFePmArqVteWrB9kqSArgghSDnNcl4kZvtnlScMI92D79K0fh1pk954hhsY2PlSAsyZ+XOQM49a6YrS5jY+xL6SO10m7vpv9VDA0rY5OEG7iuc03Uo7yzW80y5JhvIgQ8TEB425HTqK7bVIhDo1+zKpCwSDDfdPy4wfY18n+CL+68D+JP+EKvgy6RqWZtNJ5EUh5kt93p3X/8AXUwjdO25TPpPR726v71dNukczyZ8uRDtzgfxjgEY79fY1qfZFnYM68nvVDR3l+1xR25+eQ7FJ7F/lP0yDivTJNIttAtJL7WZVtoIvvPIcKuTgZNbRlcykrHKpC0Ue/OSKle3hmUFz5bnv2/H0+tdVdWdssfmDG3AbcDwRjIIPcGuXuSiwloFPB788GhpNkXILjTYJ7WXTtSt0urS4XbJFKoZHU+oP6GvlDx7+z7Lp7y6x4QkeWyJ3NbE75YR32H+JR78gdcjmvqK01pFmNrcL8vHB6j/AHc11cawyL5sDb489Rxz6EdQaI1KlLbYpJM/PzwD4g8ReAPGOn6vpuBq2lsZ4XXpcxL9+JgeuVyMEZ5wc8Y/R34rN4AnOifFJX+xaT43sTOhVN6LqESBgr7eR5i5Xd03pk9a8X8bfCGx8UyRaxpMq6dq1uwdHA/dyeqyAdMj+Ic+ua+ZPHev/EfTNGtPhj4llmttH0aZpLO1cAoN+fmRx95eeMHA9jWjgq9WFSDs9n6f8OJ+6mj6W8I/FzS7K9GpP5jy2rfuVRlVG5w2/POMZHFdv+0Vr/gbRPEWg6rBf+VH4igwssuFRpVAZASOASjdz2r4J+GHieSw1uKRrAas0LM5t2DEPxg5284719B/GLwP4k+Lngbwpb6NYb5fOkn2qQkVvHJGQMs5ACgYAHJI7GumdJKqk9EzKK0Oins7DUoTDdQpdQzLgq4DIw/kaxP+EE8G/wDQAs/+/S1Y+FPwm1H4d6e//Ca+JBfwRKW+yRcW0IHJY3EmGwB12gCvUv7Z+GH/AD/WX/gwX/Go53HSLHY//9T7Ka3RdrSgPk8ZORxT3i8yQcbeOK0WtLaSQEAkjpzjFLMkaZVlwR374r+eLH6vcwXgWIMRLuP1qF97neT+FXTJbYBTH07mqk08cYzJ8gbse9Y7vQexkTTzSxukYxjrgdxWaIZYlMkh8xWPJq7f6vp9plpZ0hTHViBWIni3wrJiObUPlXj5F4r26eT4qa5mrep5s8woRdr39BuoQlUYhTkkYI9O1cjfm7tmaQOjL1G9f0yOat3/AIw0GS7cRaoYooyQMqADu+6T7+lUjYx65LHfQXxvYrU8omNu5hwWx6dq9zBZXjKUtJJJ79f0OKvmGFnG0ottbdDmIPEdlOGe+0y6jdcgyQRGRCmeD6jNVtW8Q+HRpl09jdbrkIdkckTRuT0/iHbrWhq3hO4vLn7TFqV1YyYwBGxVQPTHSuR8Q6VrOn2HkX+sm/jlyVikRQ/y4ywYDPGR+dfeRSSSR8g5Xd2eLaprU0VvdXMjkJBG7n/gIJ/pXyK+o3Gl/De3vn4ufFGoz3kmepigO1OfTJNfT/xBtng8DeILtDgpZyke3FfJ3xFb7D4I8AIhwr6NJJg92e5cE/pWqheHzOqm0pHoPwU8RwXni/SrS8ZT9kvbeUknrEZQGz6bWH6iv2+1vwxHpupTwQDfa3zS3VnJjg5Y+dFn1DfNj0av5q/Aeqah4d8S2+rCN2gD4l285Qnn8R1HuK/q1+EQ0/4k/Ca00XU5BHqqwW99by9TumhUrInqjdD+OazpYaMZVElvZ/fv+X4m2LrSnGlJ9Lr+v66Hw38T/BeupNa+O/CHy6vpClZYmG5Zrc5OQvdo8kj1HHYVW8BW0Wu6Fpth4hu/tE/2wpAqjkSMjBNgHO0bjuz2r6y1HRp7C8ltrpDFcwHEi+47j1BrzCbSIvCN6+uaFYLIrlnnt41G9mZSNyE9OeSB3rg+rU1U55R1Oj67XdD2Kl7q6Hn/AI18I3/hi4sLSK6ube8aD7Zdx52xMM7EK444Cg14N4n+KHiST4iv4f1CWKHTmSE3DIgDTMoXDuefmw+CRjOBmvr0eNLf4hQzw65bCyOpaXc6dC7HeEuY1PlBu67uefU182+NPD+leHpPC0VvYq+p6vprW9y7ks8lxZSNC2N3Q7UGcdeteHjMPTlWaW9j3sJiZwwUlNaXsvmmzu/BXjWHTbtrXUJPNtrraA7crgDAGfxr1XWfB2k6tbx6ppA+zyowkDQnGR0bgcE4JPrXx5Y6J4msmuG00LHBaxNcSpPkLsHHGOnJr6M+FuvT6n4UXUQHt7gl4xgfu3C8Btp4wfbFfIY2hLCR9vJ2j3PFdpO0TzX4ljU9D1e1h1MyXTtHhZDlgVBOACfx4rz+DxJLp93BeRWjM1u6SAEYBKMGwT74r0T4r+KNQkvNPW4tAFhii+dDuBY7vxFec2eoRaxfwfbtrKuMY4HPHPvXziVOpUWJi73d7n6FhXL6sqUl0seha98XrvxjaLANNNu2c5Vw/wDMCrT+K/tPh99HSyZHcY3HFedaRp72Oqy2wGUDnH0zxXslrpcRiDFOtffrNa1tz84qUIxk1Y4nT7x7G2EXkFiB9Kyr/U7k7tluBu9SeK9OvNOhhi3bccVzzaS11yqYFZSzKs+phyo80ml1CfLNhB7CvJ/iFr7aXpw0xJD9ovQc88rEOp/Hp+dfSl/pkVpAWmIXjFfnn4w12XX/ABVqN9GT5HmGKH2jjOF/Pr9TXZl/tMRU5pt2RtKyRHJch3W3iIVpCFBPAyfWvUNBtdUvf9H1COLdDhSYc7Ao6da5L4faMNU8QJbzIJN0bEBhkda+oF0W20qLHlrGF6BQBub1PtX1TRyt2PnfxD4BudY1W4vDIEU4CgDoqjAFdv8ACvwCdL1ufUDc/aIokESll2fM3J5J7V28em3GqXQtrY7WY/M2OFBPU1f0fULqxvbfQL3SHjtZ5jCj4Zm4J/ePxtPIzgdMg07u1hX7Fr4m6rb+F/Dc6am32cy3C2jFv4Hz8wP5Yr50+IGmS6v4Xlk0xx9rswt3bOOu+H5+D7gGuj+Olvf+Mtft/BfhaFpotK3ecy8RmaTBOT0+UfrmvNNThu/hzFo2gXtz9qlF1DK/9xUzhox6rg1jG3tkk9ex0q/Jqj6C8C+IYfFHhmw1yHCm6iVnA/hkHDj8DX2B4a1218S6ItvfbJbnyWilWRVcNxtLMG9eufWvzv8AgpI2nXPijwezErpF+zR+0cpOMe2QTX1v4Ou5raPUIoBuZoSw9flromuSdjmeqK+s6l5E82lH5PIHljPUgDA/MVyNvqysrxMT8jbTn2/z1qW0hj1WSW2vpvKnPMcnXbnoCO4rldUttQ024NtP8vcOOVYeqnvXUo9TF9iPXrtY50lXpgE/njirGg+IbizuAvmFk6eowfWuWaG5u3ZJ5t+Pu+mOtaUFg6oA6hBkEH/69U0rWZaR73ZavFe22bMok5Q7FkztLY9ucZ7dfrVzxp4X8LeP9NTTNZ01I4liQBo2O9ZtoDSRsclCT2HHqO1eSaVY3MDLhiN3HJ9P6+9ewm8NvZma4cfu0y7scD5RyT27V5s/cd4HQlfc+DH+Hmo/DbxjqdzoPiNLK8sZwIDNHsMtpMo82XccpiIMQ+fQng4FfWc012dBEGiXMf2gW6rbzSKXiLbfkdlBGQepx68V5ZrX/CIXaSXfia9TSN148yHTWjlummlA3uIXch1IX51b5WUeuKzta/aH+Enh20+wpZ6xrN7AwjdQsWnphR1P39uf7o/PFej+8rWklqZ6R0PWzfwW1jFB4mlgM06LHMo5jdmG1lVWGSpzjBHSs/7F8Ov+gbZf+Aq//EV4b8Pvih8N/H/xL8P6JB4Gu3utTvoYlkudVeQR7nzv2InOwc4yBxX6W/8ACo/Df/QIT/vt6wqKVN8sjRctj//V+wVvgu6TzCw9B61PlTCrM/I55PrXzFJ8PPjf5fk2Fw0wXn9zcxv+WawL74d/tFyowePUQhHVXQAY+lfkv+ruJv8AEvx/yP0H+1MO+59VSSRKWkZ1QD3xmvLfHnjWfSoPsOkwPd3j/dWNS5GehOK8HsPhf44j1BJ/iBqV7aafAfMk33Jy2OdgC+terJ8T7SWa7TwzDbqtltE00zBcFs7QO56V6mAyb6vU9pUab6HmYzMFUjyU07dTA/s/VLGFNR1DQr/xHqMg3EImIUP91QxHT1rhfEF58adT/wBFtPDX/CP2chwNqCSXB9W6Cuv1L476rpjPtv4pWHRY1OPzrm739qPXL2yudKu48LNEyCQc4z/jyK9iOXUufnqNyfn/AJbHB9fqqPJTSivI81sfh54ru7xo7tZUku3USSOdxbBzuJ6AAc17MF8M+F2SzsJ7hnUASNbvtyQMAk9z61yWmfFW01r7dpjqqS3lvsjIyCCJi5xjvtAH0FZEH752mkbLBmX2GDivXaS0R5rberPZLDxXGcCLXbmIelzCso/Mc11uofDDxBr/AIVm+L01zFe6ZaL/AGfEYhsALSZkcof9raufavnRAftMoILcLj8jX2BdeO9NvdDHhXwY0ln4YmjgEtqx+VZyFMrHPX5/mJqeZLcjl7Hx9418Lyal4R1vT41G6e0mUD32k/0r8/vibFJc/B/4da7t3RwrfaSx9Hgl84A/g9fsLc+FPKmKzfMp4ZfUHgivzy8TfDqebw58T/gyV36joM6+JtHGOZIosi4SP2MTbvfbXdS2aJjPU+SPAzWctwsVxfpZsTjMqtt/MZxX9M/7LH2H4kfs6+HLjSdQtJvFHhGFrEzWU4kDBCWjSQLyN6EAAjII9K/lgs7jypAwBr7z/Y+/aSvfgH8Q7fXd8k2iX6i21K2X+ONv+Wijpvj6qe4yKzX7ubk9mepOLrUuXqj+gprIeI7dI9VQ2Wq242kyLhgcfdkHof8A64rz3V/Ct1ljbrl4ydyDrkelep3HiKPxv4f0v4heHo1vtPvbXzo7mH7s1u/3SewKHr3GeQMVykXjHQryZYpGMEijGW/vDqPw9K0nTU9UeQp8jsz5p8S+GWNvqH9mmPT765j2mZ1ymVIOXXjpjqMGvF4r/VLWPStV+JNvH4gvdL1O4eB7YDa8NwkQBiZAQGBD8HnJr7q8d+B9B8e+HbnRtQd4o75APOt32OQCG4Ydc4wR6V4voPwXfwSJhplwLyExxRIhUKQsbM24ju5LdfYYryVg4Qquoo69z1p46rOiqLl7q6Htdh8HfCXiKxvreO4YpdRgIXA3KrjlWHf3rgPEfwR8SeB/DcjaGi3cMIKxCPghsHaCv4VX8P8AijWNGgleJZbeWzuntmt51ZWZMeYJY2OQUJJHsa9di+LT3mjT6fqELBnCsG91OevvjFeBxBhHiMtrwgry5W15tapfNqxlhqijUi33PxA+KniDxVceKbS4nS6tgYoTNCA6Nbysgk+ZeuBIzDntWb4SvNd/4TWO01C6zYaghMc5XCh8ZEbN25+6TX2n43+Fnjv4ifEvVPEOj6Q1zBqLFFwyjIjwq8E/3c14xL8JfG+j2M8t5olwosLg5LIcfu3559lNfiFPNIU8PCjWioSslZ73fr1TP26hQoyhHlmr+qOx8PO93KlyAHYfK2eDuHWvaLS/t44UEsIyPevK/DWganbaxp63lu9pY3vmkb1IyyFehPXG7mvoC88IadHbK9rPliO571+pZPhIYnB061t0flGbv2WMqQXf8z5w8Xa34lstRh1tLiM6dd3Qt4rcxsGGxtrAHjPJzmu0PiBZrdVhGzI5wO9dNqOlzXVslndtE0VqS0W4AlWbqQfevP8AUdKMQZPtJX/c/wDrV9Q8upu2h4ftTnfEmpww2Usl3OsAAPzO2OvSvivw14PudTDT7PkLMcnv820Ae5Y4FfWV5oUUk00Uls175sbKQ5I5H3WB/wBk/mD9K5O0+GviW4D2c91HZWIcldnL4OeMDpjLY57k1qqDpR5afU6Kc4v4jibBtF8HahZ3tsftMlu+12HQxsNrEfU8/Qe9e0izuNaZLxm2wTKrq3XKsMjAqxo/w70bSpFMURu5f78vzc+w6Cu+lg0XQ7b7Z4jvUtIgPuEjeQPQV2UqUrWZhWqRvdGZovh53YWlhHyec+vuTWr4zuLHwfpp060mV9Xmj5bOfJVurH09h3NZ8/xTsLHT5h4etgBuwko+cBcAAnjlyeijivFfiH4mt/AHg658Y60fP1TUn2wQyEszzycICeDtQZZu2RgV3RpW6anKpXYumR2Wi2LzXEgVFLSu7nux3Ek18Z/E3xRF4n8U+fZEtbwsFRv7xz94e3pVHVvGviDxFMBqd2ZIwfljX5Yx/wABH9c1yvh6CfW/Glro8K7vtFxHGoxz94Z/TNeZhMI6dSVWb1Z7FSonFRR9OfDmBk+Lvi2BRgSW9s7f721T/U19NjVH8JWjeIZ4WktkVlOOAw4VgD04yM+leEfBq1TWviP498Qw/Nb/AGpLWJh0IjLDj8AK9l8deHtIfwlf2twfslrJzIQ20YkkDyd8DeRzWteUVNuXkc8ItuxxE2vadrSDV/D1wzJG5VWKlRx/CcjDe+CR71bg8VJehrDVIAVb8s+qHsa+KPip8UrlLux0XwsxtNKsGDBY/lMhQ4HToo7e/Na/gn4zXGo6pF4f8QWjzSzlUimt1Z33Hs6KMnn+ID6jvXZSpVPZ881byJqOClypn1WyJb3ICN5iNkg98e49a9BtY47e8n06YJKkaxyRPG28FJB3OAA2ewJ4xVjwd4E12zu4tb1ZPKSEZWJ+XbPXcOwNeh3WgQyxfabSLaG5KAccegrByTBHGWmXBRVUEZPTp6V578YtZ1Gz+Hd7YWsck11qLR2qiMEkK7ZdsD0UY/GvVFtmM3lRplyCCBXIeKbGS+1a109yrLbpvwD0Z+OfwFZR0mpW2NG9D5P8P+BPE3iq6ji0TSpYlhCozSKY1Ax/FI/PXtkn0FfWeo/s6eE/Fvgew0jxPj+2bWIqNQt8CZWLFsEkYdQTjDD8q7zSNRWxijtbiMttGOeox05713Nk0lzEZYGV0z+I+vpXTKvO91oQoo+TP2b/ANmHxh4F/aL8Panrc8F9o9nLLJBcxZG9vKZVDofuN83TLA9jX7Vf2Gn90V8QwxzgBpcgg5BHYjoat+dc/wDPzJ/303+NctacqkuaRSij/9byy28beJrc4iv5F+jEfyNan/CxvGPl+X/ak+D6SN/jX3dd/D7wZdjFxo9s7DofLA61xuv+EvhL4Ytjf63p1rbgcquPmbHovWvE+sp9D1FR8z5W1fxVqk/giE3Vy8ssryFizEnO/YOp9K8I0yZopNSEz7W8/ByeuAa9z8ca94V8aLeWPgfTntLXTUy5RTsJLdSRwpyRxnNfJXjOHWoIZtWsYj5AlTzWAJ8uUD+oGa2gudktJHfXDqQTngd88VDZyeFopWk8QXUuFIxFbAFmH1PSu5+Ac3wk+JdhdeC/EsD2njCeCRbaWaY+RM5U7DEM4DA84PXtV79lybT0+J2s+GNftIrl7q2ZohMgYrJCcsBnvjIpSuk01qgSsy74Z8WeE5JzpXhHwxcS3UsbDzHwXPHUMa6sWc8KjzYXgeQltsgwwJ6/rX2BqXhzR4/mhs40JH/LNAuPxFecaz4ZjvIpI2XaSPkyckH19q4lViVKLex4L9y7wTjKHP1Br6I+C/h2y8WXMmi316LOOVjzjLEBQDj35/nXiDaRrulTbp7MkdMjDda9c8HeL/DHheCykNncPrN20SzZUottIdwLL2I3YIPXHBre8epjyvoe72/hW61BpIR889pK9vL/ANdIjhj+PDD614B+0B8JNf8ACV1oPx58LW/n3/hWQLqEAGftNg52urDuMEoc+qnoDX1JoPjC1TUIPELKqWuqbIL5f+eN0nCS/wC66j+Y6161F4g0fX9Y1fwbe6fNtt7WMu8sJNrcpcAhkV+jcZ3dq9CL6o5UrM/ms/aX+EVr8O/FVr4q8IAz+CPGcR1HRp15VEfmS2Y9nhYlSDzjHvXk3gLRfEPirxFZeG/Ddm99qF84SKJOCT3LE8KqjlmPAFfsh8Ufg9pXhB9R+C/j9W/4Vj4uuGutE1Ujc2hao3TLHojZw46EfN3fH5i/Ezw/4+/Z28Qat8M3tn0i4nTbLfIfnvrVvuvDKOkLjsp9jVTV1Y9GlO2x+tH7Kf7TXw7+CPivSP2b7jWxremMGS91cyZtI9VnPMFsDwLZSfLL93yx4zX6BfEf4e2tlqy3WjoPs18NzRk/dfP8B7g1/Mt8Cfg54g+KuozXYuU0Pw5pOJdS1m5+WC0hUZO3p5kpHCRryT1wMmv14+Cv7Z/gjxB4stfgTqNzLHo+mxwWmhapeyl57h4ht2XDnpJIcFCMAfd9Kxp1FCXsk7v8jPE01P37H0xLdeJ/C9s7WEf9p2AyrWzjDKO4DDkHHQ1e8OaxLqtrJJpd2bj5mxZ3mEuIiDyiuOHHoea9hS00fU1eDWbsWN3E+I7kABZFPAEo4+YHuOvevDfHOgHSNem0iZDbzAmSOWMEQzxnPzqRzG3H0z3rv5VI8l3gdjFr+hO32PxDC1jN0xcJ8pI9JBx+eKwLq68IvNejFxZwWrlTcmMtbPt6lZFyMDvnFclbz+IJ0+y6dq5uFhPzw3cayEA/UBiPcGpNWsPGGnWEt/Z2UbRbCZHtJGh2qB8xeFsq49RnpXl4z91QqVbX5U3b0VzswzVSpGHdpG3ZxaFeYm0TWrW754MMy7x+RzV9seXLb3c/mRtkMrNw2evevArb4UeFfiLdR3coXSZfOQzOo8uMmRsb4wMYIPVenp6VzepeAPC2iQGa28W3vlC4lsUuLS5eWMzQsf8AWxbjsO3+6T/SvwhcZYOtTdTE4WVk9bWl+G9j9GeSyjLkpVtfR/mj2bxONH1GSFbrbctaljFuf/VlvvFee+BXB3qSxAtEMJ/vf/XrgPi74Qi+HfhiD4jeG9Yn8S6TJcxW0qSXMbtbtMT5ZYnDc8D5hwTjNear4z8Sa1bR2ttoUsXT52nj2n8jX6zlOIo4vDRq4aNobLpt6HxmNoSpVOWcrs9T8Uprh0S7/sFoRqGz9yZWG0NkZz+GSPfFefeE9W1JIrqy8V3aGeBYyGdVHzndvAK/eH3cVzWra5qWkxO2pRW8UgUnBnByf+Ag1wcXiTUNQiupxHFH5OdoG9jIM4G3gdevsK91UpXPOTVj3tPFui6dBqdvKUvEu44ViYRfPBJE5YujnH3gdpB7VzS+N0nuFtbWGG3Emf3lzIMAAZz2FeJi18Tay+ySSSBDyu1dqn8eT+tMuPBWo3B33lzGAnbJIP8A30eT9K3VB7syc10Ox8SfEwWxlsvD16L+7HDSxjEKfQ9/wryOax1PVZX1PXrl5i4JZpWwMYzhQe/IA9yPQ1c8Uaf/AMIktpc2MRfz90TSOuEGRn5QcenXFeZan4i8xvN1O7MhyDtB47t/OvIxEqvO6cXp5HqUIwcVJrU+mPBF1ZT6O+pa1dQQ6L4eZhLM5CJIycg+5C9PXPrXwv8AG/4uXXxU8VQyw7bfRdMZxZwr/FuPMr/7TADjsOK5jx74x1G8iGg2d1JHpZbzXgVj5bycDcw7kADrXnlnEZSARmvbpRaguY5eRKeh09leESKTyD/OvUPhxYP4abW/iRqICw6HA4t8/wAd7cApCo9xnd+Fch4b8B63r91b2emWrs9w21P4QW69fpX0Ro3hKDxd4o0r4W6O5uPD3hZ/tWr3Q5S5vOjKD3APyL+JrKUo6226nRLRHv37PPg6bw38PLOa+UreaqzXs2euZPu599uK7H4g6toVlb2ug64geDVy6MCu9dq8fOvUqSQMjkda9LtI4Y4khhAQABVUdABwB+Feba39kv8AXF1DyUka1UwxSEAlVz820npkjnFeM23JyY0fLWs/slWviLxRb3NjrQstHzueMr5kyjOdkbcAg9mbt1Ga+wvhl8Kvh18MFU+GdNVb1h+8vJv3lyx9d5+6PZcVFaSMo9+2Kmv/ABfY+HvKiuElnllbafLXcFPBIb0OCDj0rWdapNWkxWV7nsU8kUgJbBU1zNzqFvCrurhUQZyeFH1NeZeJfiLpVnm0gnF3MrbSEbCK3oW9fbrXz38SPiXfaRo0mq3imdQVVIEO1AWOAW9hg8nPP1pxptuxNz3fV/HVs00kOmRrPKTgsPljH49WrD0/7RdXZvr5t0suMnGAAOgAHTFeJ+FviLoV/aaZeTq0I1BJCTwREYuGLHrtzwCB9a+h9H0y71G1S/sIzcWxAKyp8ysD0II61q4NOzLudRbRxTxiC5Xco4Bzgj6HtU7W89g/2iwlYhRgEfeHsR3qvZqYjiQEEdQexrUilTdhec1FhlvTvExLLBfOPm4BJwCfr0B+v5it7+1bP+8v/fyL/wCLrkbnSbe9ICt5BbGWxx+OP/1/WoP+EStf+f8AX/vmT/4ilZFH/9f3H4kfGaz8OyvoHhlBf6lJ+7BjHmfvDxtjUffbP4DvXJeG/gX4i8aTr4g+Kt46eaQy2CPliOuJpB0/3V/OvU/g78MfD2haZF4luduoa/driaYj5bcf88Ygfuqvr1bqa92j2OpVlzjjNfNSaj7sT1lLmVzh7bwN4bttEk8O2lhDaadJGY/KiQKDkdT6nvmvzm+KXg2TwVLqmiyqDHLOJC2MhkKEIxH0/rX6kTP5S53AA+vQDvXxL+05Davew30B80TWrLKV6bomwoz0PDGlRdmKWx+cemfC3WtS1f7RpU7aZLbyRywzjIAyc/Kevoymvak8WRfD/wAWeHtesoheXlletcahchNrzLIQJUbsB1IArYTXZ7a9sPHErRrpekokRSNPvywnMYkXoWC4UDvWh4n8Hf8ACRzS+Mdc83StL1B2cW8C4Ech5MRcj5nUEFgOmaK2Ik5+/sjWMFY/RaDUNJ13R7bWdIlF1a3sQlhZT95G9fcd/euKvoWWQpGN+49T0GfevkT4NfE6L4ch/A/iCSdtCvpw9hczgoISxwyFyMeWx5z2NfZ95f2ltbob6M2yOVRGYjy8twvz9K5m0tehSg27Lc4ie1cfLJgk/jyO4qlqVu9zbpayQNOXOQUXIGOhJ7c4rI1PXNd1TVpdH8KWAupIXKNcg74uOu0jgj3r2jwV8PfFN/p8dhr+qm3hZt7xxKC7uwAb5uwwBwPrXkVc1w9N/FdnofUp297Qx/COkWen2eo2ev61Cb47ZJLIuAxtbhtkahTzvRxn8j3r6P8Ah1rdvaS23hfWJ98xUfZZm/5ax/wqT/e9Pyr5X8feEPA+j+IbO41OdrS8tJ1f7RMSzyY3IGJHLKpGR9K7bS/Gfg/xWum2fh7V4bySeEsJY25troOUKMOoDkZGfUHvXv4XESmlK2h5dWkon2r4q8B+HPHXh268M+JLRbuxvFKsjDkHsynswPINfm/8XvgnpWk6VbfC/wCO8D6l4Mjcr4f8UIpa50lm+7b3JHJgPAx2HTjGPuLwB8SHCR6L4sPk3sbGNZWOA+Oz+h969zvtJ0XxNpU2k6zbR3tndoUlilUOjKexBr3otNHIkfzDfHjwF8Z/hTHafD/Whv8AC1w4k0qbThnTrtG+68bJwzsDk7vm/Wr3h6Hwn+zX4fTxZrhg1z4qajETpuncS22hxyDH2q67Nc4/1cf8J5PSv2W8c/AHxl8N7O9h8D2SeOPh5dlpLnwxetma1JHzSafMclCOoX1r81vEf7Gvhb4ia5JrvwT8QStbRyl9U0PU1K61YAcvtRjmfHReeeOTWXs0vT8zT2l9GbnwI/am+JeveFLvQ/HqDXdO08xxpeyfu7gvK3yxPIPlc9T0yAK+sLf4tarpsFrcXE0k8NoGMLMDLtWQgsh/i24FfmN8RPiUNN8Qab8NfDPhyfwh4X8Jkrb2t2pW9u7p/wDXXd4TgmWQ9B0VcAV9V/DjxjZ6/pqQzMGyoBB+lfM5hj8That6fwlexhNan2D4Y+L3wg8aSrZeI8aHqCZK3UDHyy2eBkYZc/7QxX0PoelyalptwPDuu2mvWxVkkt7g7ZBu/hDp1DA8ZFfmN4g8AWN87XtmgRzySvBP5Vz9te+P/C6gaBrVzaCMggBz26c9eO3pSpcQUqnu1o2JWGcXeDPrbxTc/wDCtVGj+IvDoutTjBmtrh7htrxhjt4QYLLj5vXrXzT4q+N3w5/sW4tLDwobW/vpGluJY7l1ZZ8ZEwDDBIYnI6EGuR8VfFj4o6tBbW+py/2l9nlV/wB6dzZTphiMjIJB9a8SvfH+p2+qi6vtDtns0yPLGf4s7gcnOD2r8YqZRGOMrOlFODbaV7adtT9Mw2JlVp05v4lv5n0H4o8e+GPG3w2k8Nyac1jcW/2OZrkOrFzbqpkJI6hyS2D0PAqj4YtvAhjgS81Qb/8Aro3I/KvnjTfGWjR66Z7Gy+x2d2u1rYneqE9SuexzwO3SvVtF+P8A4A0tF0XWNIQPbMQSIgcgdOcZ5HINfqHC7eHpTw7Vle6+a1+5o8LiDDc0oVodVb5n1RpfhL4TJi4RftUzDJC5Ib8TkZrbntbXSoSNM0iztoBg+ZcMuCp9QOfrXhtp+0D8CFtyrWc9vlcZjR2O7I+nGM/54ryvx7+0b4Kj1K4j8FWt0+n5+QzookYcZzljtzzjrX3/ALeFtz4L2Er7HvXifRfEPiVttlcW0EIcM0NioVjj0dhjB74FP1XxR8Ifhlp1vc6xeWtndRoRIssv2m8Zv9nGdv5Yr8zvGfxm8ea7cTQ2mp3FjYuzbIo5CCEPYsuM14FfX7NKzs5mlPV2JY/mearn5tEaqhbc+wvjT8fNE8crDYeF7OaKC1lLm5mIVpuCBiMfdAz+NfNk17eXq7zJnPbNcZazNI+X5Uda6GxYhmiVgwB4I9KwdublO+KtEfPp8GA8il3I5Gf5VNoulXuo39vp+kQNcXUzhY44wSzknoB6+tegeGPA2s+KQ9yoW00+Hma8uD5cESjqS56n2HNe0+CNDu9Sll8OfBWBjLIPLv8AxLcpsCqfvLbA/d+o+Y/rXPGNRPfQ0dSCW2ps+HtE17QR/wAKx8FXLaj4x1dQt/PG5NtpUB+8gOdvm4PzN/D9eK+1Ph18KNI+G/hiHQ7BPMb79xOR800pHLHvgdvb3zVL4VeANB+GGj/2bpgM9zNhrm6k5lmcnJJPYZ5xXtK3cTxB3G8ZwF/vH39qd1L3YnC5N6nFajph0/SptTjVjnKRqBnLHj+v5c15VFpFytybSI5KBQSRjnGT+te6XHjXUPDV6BYW9lfCRSZre+h86FsHC7VBBVhyAwPrXyr+0NN8Z71Rrnhy0tNJ0vWHISOyfa+FXG1WY4C4HG1s461FSlG9r2NIts0vGHxg+HHwvH2TUbsanrrA+XZQYkkDY4344jGfWvmK18Zz6pc3Wr24a3lvmd5F3k/O2cEg8bgGIDAHHavP9K8Ca1aySX2oaRM12xJY7N5J9SwyT+dbaaTqqyl3s5Iip+XETDA98iqtRStFmsU92ej2sFtf2Cw3sQdWYOV7BgdwII9D0ri/HdxJJqkEaOQI41yMBgwLbyrKwIIPcEV2lnpd1dfZXEcolt+V25UHcMEMOhFW5/DWl6bfyeJfFVwqwxkGOD+/gYGe5PsKj20YPu+wlFs5fwjZ2WtwXnizW44dL0nTQbZAMRxbYyWmbHbc+Mj/AGa6n4PftC6Vf/Fe38KabF9n0OeGSGB2ypmnHKZQcKhGcdxjPevG7y41DW9HubC1Y/YEvLtzARnJklZ8sO/DDjpXj1x4ZvtE1SDX/D2Y7i0kEojBxyvPyntnpit4UOaUpzevRdi3fRI/bC4Fhqnl215mz1Bj8g24HP8ACT/F9etc5Jpl5ZvtmjIwcZxwfpVfwvr9p4h0DTb+f/SLa6t4pImI+dAyg45/keldZi4G/wDsy4V45AuElG5WA/hyTkH6/hXMNaGEjbZFWQ45yT2x1NX/ADrD/nun51i+IFuo9KvpY4wsywTbkhJcDCHJHcYGSc9MZ6V87f2jd/35aFDm1LTP/9D6B8E+MbXQNQNtfTKtpdnDnd91j0b/ABr3VdSlulxptsZlPV2OxB756n8K+U7eytYWEiQqpOAOBxmvoX4d+If7Usjpl6+Lq1X5f9uMcA/Vehrx8RTXxIMHWVvZs32sXuH3Xz+fjooBCDnsO/414H+0npPm+A47xFXda3CgADGFkUivpx2VD0ztx0rxr4623234cauQCFg8uU/8BbAx+debB2kj1pbHw58GfDen+N/D/ivwlfnbJYTWWs2xAyfMtmO5SO6sFAI966GGXxBqXhfT1lgmnh1h57mwtVTJHQEqO24KpY/4V3H7Lvh2w1DTNbv7a6j07xBpdw8l6Jzxc2MLrIttA2flkmj45BwQD3r6j+G2s+DviZ/ZeoW8qDUdKs7ueK3iADl1hYNFs7g8HAHOOK8jOa86Xv0o30f4L9T0KNLlup9D85fEfgT4i3CQaf44Vrez2/u7aKPcVWb5grEcgkc4qHXfH8mn/ZEvr2W5XRrlUubS5Y7grptjk2nqBgj249a84+HHxW+L3jXx5rED6zcW99DPLNcQsMhkg+V0VCOHVRwO+MV2fjvRbzWNfj03xZaQy3bu1m95Zx+UziaT/RLuMHiSJlYLIpOVYe9c1SjXhUtiJLleiSv+On9Ox6lGcPsLVdT77+Hvi/Sde8NvfaTbxfbLcKrWkGFJLHClB/cPr2r4n+Iv7ZvxAtfE9x4V0iy/sFNOuvJuEkH+kExthgSfu5HpXaW0Ev7M/jDRdM1rVYtQu7u2EF2IvmEBUK8RPfZJG6+4YVzn7WPw58IeJ1n+MekNKdS0+0t5NStLVc+dDISsdwzfw7QNrHqRg9jXzOEw9CGJ5asbxl8L8z1JLS8T9BrLR/hx8WPCdt8RrG3a4uPsioUZy7ROo+ZSCcbgT17jnvXz9pHhf4U/BfxRJrev+IIrUXswiuNPjG9UEkgBkOOVKZz6cnivmf8AZW+OGm2OsQQ6oWj0a4zbXFuJDtQOuBKR3wOG9vwr7p+IPwZ+GcmjtcxWkcFtfEzT3THeSGYHO9j6kFa9nA1JYau8PUTu9jxsVSTV09Ds7HV9G8ZD+19Gl8+GMcSKc+ZH0WUD16bvz9a9i8KeLte0W9ttOnRrizIwr9xj0PTHsa+LPAXjv4afC6U+DtB1OXVry9lee1M0ZAQ52tDu6Fccj6kelfevgrxL4Fl8JNr+rahb2dtPlVglcB45APmUZ5IGflI7V+g05cy03PmZRafke16T4ntL+MYkXjgj0JHcdRXkfxV+Cvw6+I7Jqt7bvpmuQfNBqlg5t7yJ+xEiY3fQ15Bb6vNNevfaTdHJckEHBxnjI+ldqnxHltVWPVkLK3BdO3/Aa1jU1szNnyP8UPhL48vAdL+JPhW2+LmgQDEWo2wWz1+2Qf7S4WUj6jPfNfO+kfA/wodSMfwn8Xmyv1OW0PxGhsL5D/dV3Cq/oD3r9iPDOqaTqKCe0uVk3c4zz+R5q34s+HfgHx7a/ZvF2iWuqRngNLGrOvurj5gfoaitQp1o8tRGkHJbM/LOPR/HPhdhZ+LtGuLQ4/1m3fE3urrlSKzdSt4LlSyfl3r7rvv2aptELH4X+NtT8OxnkWc7i/s/p5c2SB9DXlPiD4bfGmw3tq3hXw/4zjHWW0d9Numx7cx5r5Cvw+m3KjP7zqVZrdHxTqelLI6gqQQeNoyfyrzPxH4AvZYru5jg+0R4Q7lByAw+9j2I5r6v8QWmn6cxPiTwF4o8OOpyXt0j1CFSO4ZCDj8K8V1fxB8PI7wXFv43utLJyrwajYXMQIHqVTAr5XEZJj41VOmr+jPewmMhGNm7M+TbzwtNpckVzdh2+cfLtwwB7H8a8yvvJkuJYJhveEsqt0OFOMZ9q+sNY1/w1cF4ofHOk3URYlfMeRCBnIGWTPFeHeJvCfhzUdVbVdP8X6NarMQXj+0M43dyML3r38FhsWn+9jqe/LMKE4WqSR49PqM1jMI5GDRv91v6H3FSvOk6bs5zXR3vgXws0pa++IGmAekSTSn9BWmvhb4f6QyW95rupahI6I6paabINyyAMpBfHDA5B7ivro0JcqutT4mtOnzP2ex5JrAZbZ3T73QfjXKW2mTXLiOFGkduyjJz9BX1LZaDpF2Vh0LwDquruekmoTC2iP1UY4/GvR9L8EfFOZBHp9to/gu3I5+yQie5x/vtk5/Gu+n7kbNnA2fMOlfCTxZNbfb9QgTSLHGTcXziBAPUBvmP0ArrfDuj+FLC5Fl4Z0+48c6sOAY0aGwRvVm6uPyr6TtfgVoM041LxffXvia8ByWupSY8+yDivVtI0Sy0yJbPSrVbWFeFSNQo49cDmuadWPNfc0u2rHkmhfBvxD4xuLSf4m6gJYFZRb6RY/urZWP3V+XGSenGT719XeG7G00SBdFsbRbKO3JRYUXaFIOCMevr3qjomlzSXlncvt8yznjuIi3O2SM5U49veu3leK11Euoa5vZ2aRgg3yMzHJPsPc8e9Dk5LUwbtobUWnKYzPcfKVGQgPX61q6HFFq0s1ouFeOMnzWbbEjDpvJ4C+/X2rmmhnu33avNtQci2gfj/trKOv0X8643xX49ntL638LaRHGt5Iu+GNxtg2r15yAG9CTzVJqOxFmyv4luA+rXkoO5LRRFlDlcgZ4I6gsa+I/iPqHjfTvEA0+x1C4TToAHtUVshEl5YDjpuz1r7In1S1vvB0eqWpSSTUJSrshypdT8+D3AIx6V4B8RrZR/Z96VxuDxN74ww/rWPtU5ao64xPK9I8VeMLcD7Xd+dnpvVM4HuAK62PxfrRQuTE231Tn+dc9FZq7Z4A/lS6hi0tJJO2MfnxXO6dOUvhN3ojox4x1h2G2VIlx8wSMZ+uTXiF/qGpa7q+69nefe+1dxJIBbtnoMeldH9peCO6nMu9CpKggfLxjr9ea5jwpFLea7ChGdpLYHoo/xr1Y0oU05RVjng29zd0ZJLW+1S3Rcqs6tj03xr/UGti7021vVL48uQjqOxq8mnBfFV7C37p7q1hmQE8MYmZX/AC3LUOqTwaXazX903lpApLZ6H/6/pUKV5aHRax9H/ArVZToU3hy7cNJpz7ouesMmT068NkflXvSOQSoyg6gg81+Y/wAE/iNe2/xisdQumYWWqZsGTskch+Qn/dcKSfrX6fmIj5+46Vz4iHJMiMrnM+OvEMeg/D3xJdSSNHMLKWKN17mXCEHnjKs3Ir87f+E4f/ntJ/321fZ37Ql4bbwCtmn+t1C6hgAHcNnP9K+I/wDhF7v/AJ4v/wB813Ya3JeRnLc//9H1PcyRspIBznJ6gelN03U7nTLuLUbF/LMDevb+IfQ13elfD3WtYb7RKPscBGd0g+Y59q9K0v4faFpWXkj+1ScHfJzyPQdOteVUrRSsc9HDVG09jN1r4r+CvDelW1/rF35UlzF5iW4BaY9j8v1718seLP2gNT8e3Q8I+H9M8rTtQZYCHG+eUMeFUDgEkCvafj58PtP8V+E31i3kistQ0SKWdJHIUSxRqWaHPdjj5B3bjvXwp4Z8ZzfDnX9J8Q6RDHeahp8y3KpKMqXUEhT/AFNe1leQ18dhq2Jo2Sgm7y0V0rpX8+/QwzHOqODr0cLJOVSo0lFauzdr+n5vQ+xoNE8Ifs8afF4LuxNq/jK+EV/q10PkMcUp3eVEpyAdp2+vv0r5z+BXiPTtZ+LPiHxR4IuzpVhY3UZsIbk48lGLsrFh0A27ce4q74H8Yaj8QfjJ/a3jaVpZPExeKYvxsE0e6MIO211UKK9O+Hnwg+Hvg7wDqfiaxaeLxCb6aC5Mj5XMFw6eWqdApUZB61+P5lSqYTL+WtNyqT3e/veXZdFY/ScJKNao5SRVkNoPE174sfTLf7ZfytPcERiPfI64y2AMEZz9azpNP0G51g2msSjUbO2nK215C5SeKIxjGA3GI5AGQH3Br63t9D+GOh+GLXUPFwGt+Ndcj329hv4iDcK8qjjOMdfwHevkf4iX2u6BrVza3OnrpdvNI/lQ7QdqKcAE+vrXPgsoxVO1arUs3rbf7zoq4+m704LT7jO8QfB7wRFrl14w+JvidTobwSILiLIcyQAFJSpBHluxXGM9xxisv4R/ECy1v4k3/hiO1STRfEOnm1ijlGVl+zE7l54wwdgB6ACl8OeHp/HOuyya9EdS0RLGKE2smTGYoptmUAxhlllVvf6V6Br958NfhFYalpvhXTWv5Dsl0u9kYObd4DILpFkUD7rORjvla9jGYBzpd3bvovNHJRxVm4vY+JPiP8I4/wBnbxm+sC5M2k6ncTCwtEyZRGoVisx6DYXwvdgM199/s7eLfDnxA0F/A/istdm4CzWheRirxqADEBnAKY6dx9K4TQPDeq/GG08Q+H/iBaE317DDdWN2y4Rbq2/dN5bdCCJFDYr5K8Pax4g+FvjhvD98z6be6Xdnys8GOVTxn2P5EH0NebKEsTSfM/3sN/PzR6FSSjaEVoz9HPif8IdA0XWdL8UCz8m006eNmaFctFEWG8gDqAOcd8V4f4p8V6JrFsmjeHXndbRmLu/3WWTPCt3AI4PpX3F4H8Y2Pxb8CQ6jPB5dyymKeEqeJVHzbc9VPVT+FfOnxW8DWvh6wivbeIRkz7MAYG0jI6V6WU4/mtSl8R4WJo2uz1H4dsdQ8G2F2ZCJyiqDnkleDXsnhnwe/jC8bSZMvNAhkOCF+XpyfqeK8E+D7fbtE0iCM4ESGRh9TWf4s+Ivivw34w1OXw3rUulJDbq0nlY5iU55yDxmvqqU7z948WcdD6v1r4P65ocIu9GuC4jGdpOHH0x1qhpXjbxdoiDTNRVZAjEkyL8//fXWvlXSf2ovib5SSyX0GqW7DIaSPll/3lP9K6uL9od9YAi1rQFkY9Gt5Ofyau/mRjZrY+sLX4kWsp23cJRgMEj5h/jVfxB4rM2kXY0G4hi1BoX+zmYkRiXb8hcdducZx2r5qk+IHh3buuba9012GR5sJZfzFV5PF2h6mhjg1S2D/wB1pPLOPo+Kd2HM+p754W1LXJfC+njxdLFLqyQKLp4iGjeXHzFcY4PbiuS8Y2Oi31s4ms4Z8D+NFb+Yrz9NQkNhtsWcsO8ZDA/Qqa818Tav4sWKRLSSck445OR+Nc84ORcamtjH1rwT4NvJXNz4esZPc28Z/pXB3vw28CBGMfhqwB6/8eyf4Uj6j46a4bcLho+3yZH8qZdHx/LCz21rduw9ISf6VlGDizWUr6HPv4M8N2sn+iaJaxH/AGYEH9KuzaTeTIGjiVdqhFwoGFXhQOOgFMsYPH8TFtXt7qIEFhvjK8Dv0qd7y8fCvKxHpmrdzMyzod3lTcOEB9TipGh0+0wJJckdQvNa+n2suoatb2iI0xfcSq8sQAS2B64Brl9Rt7eGRi8jMxOAoHOc9MDkmhRdh3LEmr2kQK21vvK92P8AQVnR6leXNyluCS7nCxRqWc/RRk1tWPhS9uQJNQc6dbNyEGGuJB9OiD3Ndzp8Gn6PGYNJt1tcjDuDulf/AHnPPPoMCpsuo7lbRtI1O3lLal/oagcIrBpz/vHlU/U+1dY3lwRGOECFJOTtyWb3dj8zfifpXH614q0Xw1Ym+1i7jtYh0Ln5mPoqjkn6CuJ8PeKrr4gxnXNCd7WwhnaEJcKUZzGfmfA5HcbT168VVtCeup6+25Ijt446965XVNI068tZIbu3Wf7QyqQwyTk/4ZroFkCr83OfWn2KNdalGMBhAjzEH1Awv6moY9jgvG8VlYyafoemRrFa2cXyIihQoPAGBxwBXi/xHtfM0C2kIwY7kc/VGFereIFu7nVJby4t5YoZHKRSOuA4Tjg/54rzz4gw+b4dgiyRm4BBH+yprk2Z2RPC7SFkIG489R9KzvGNwbbSV2niSVR6dMn+lb4dUby2UgnH/wCuvOfiNeLD9gtjkb97nHtgDj867MPHmqIc3aLOYlvmXT5kZ9xbjOMcE9K6b4ZwPNqVxcMOY4scdix/+tXmkty4tguQ7ccjgEgV7X8LLTbo93qDnaJJcZPTCLnr9c16mJXLTaRhR3Oq8r+0dZa4PMWlgxIeMmaRfnOfRUIGPU+1fOfxS8TnV9S/sOxYfZLUkyMP45B2+g/nXo/i3xr/AGB4SBtjsv8AWpJZbcZ+dIJGOJD6ZXGK+etJv9I0/ULfUPEEb3Fuhz5aYDysOcEnt6mowtLlvOS9DSrNfCj1bwn4UvvD+nwa9ewNDLejdC/9xe30J/lX6d+AvEC+KfCen6uxzNJGEm/66p8rfmefxr8vNU+OPiDXbZ9O0LSIoo3GwBwZWx246AjtX2h+ytfa5L4TuYNeTyZZJ2dExgYUAFsdt39K58VGVuae5KtsjU+Nb/2r42+H/hBeTc35uZV9Y4yP/iGr0v8A4V5ov/PH9TXlNtJ/wln7UFw6fNbeENOMeR0E0owR9cu35V9SbxWU5uCjFdhI/9L9B7TWLO4H70ta3Df8sbgbHOOu0Hhh7qSKlkE0gcSYQKMj0x3ryTW/h/42sdFudC8K6+9zpcikLaX483yW7GGb76bewyRXz/4zufjp4W8H+JLa5iuZ4ZbCeKKWNg6Qu4AEm5fmwoznPrntXzTinJKLPcS0Pl/9qT9p671fxdH4Z8E3AfR9FmYSsOVu5xlW/wCALzj1PPpXOab4Tn1rT7e7uLiH7XeQLPKI2O+xbzAVXd90mRT847DjrXjumfAfx3a6sLnxFpFzMI+dkcbMu7rhj619bfA/wRL4j8eWPh3xPY31tpUmRcRQRNGTEEJz5pG1SDjr1rvxub42GDeW4CpaD1fqfpnD/CWS0av9v56k5wWkVrK3nZ+en5mt8PfGXwo+EHi3Sdf8fv8A2zDppZpOjsSkbCLA4HyvtI+lfWGqfH3QfjTo99F4X8MxaZbTT2s7zHHnSoDvT7oxlihB68V5R4x/Z7/Z71zxPd+C9VnvtOsYvs8UEkilmW5nUFpHdRyE3fd9BmvRfCWn6B4M174f+DdDjiuPDllZyafPcwH93co7CaO5bf8AMDE5Kjn5ldsdq/O62Uw9ytXqSlVvpfbTXb+kcmdZtg8djXUwNBU6cVZdL+bW19T5wv8AxD4k0/xy2vXav9tiuvMZJAQcK3C47DbwK+o/iP4am+LfhM+JbRFS7v4zcwBT9y6RfnhY89T+YINe/wDjn4V6F448M3cUdmF1u2Ro4JwArkA5ALdxkDn0rz3wH4X8T+Enl0PxAyGw1NVbcPu212g2q49EYfK3oDnsK7qOb0/brDVtJP8Apff0PkauGbpurT6H4+/CH46+LfD/AI51rwb4kLWp1bfZxB/lNlcpIrY57Fk59wDX2X8EfFFhLpN9D4jtLe70O0vL1ZIJU8wyDzikYAHO+T7pHXDBs8V4F+3f8ELnRdXX4t+HLR4lupRb6pFGpzFcj5UmwP7+NrY/iANec+D/ABX488PfDm4u7fTLmK+1Q7Vk8lgUmlXa03I++2AAe3WvqcbdxVSkldq1tkn3fkefR1dj741D4g6zLbeH9N8P6U1t4X0q/aZJY13Ax3KI8cIbqGHlMGUjqo55rr9V034GfE3xZbeP9U05bm+CjDSrhWK8KzL0LL05r44i+MXiD4RfDo3mpWcs8fiLS102WLftNvqKRri45yPnjVs+h6feNWfgH8eNBuU1288aWakl1lsIYQTmQ/6xCPQ8Nn1zXxmbYCp7L6xRevW3W57eGmm+Rn6naBf20AhTSoVS3QDGxQq7a84/aO1Xww/hWC3ttSgm1OWaOX7PG4LhRnc2B2xXyfrXxa+IXjqRtL8PKdH09/lEcI/eFfdu1eVat4Y1jw14qtbbUiZGuY96SFy7MG+8CfUHqK8DJqTjiYqUtexvi6X7ptn0p8K/E02m6SUjbLoDH7gVl/E++8SW97NYadPFHb6tZwNOkkQZnIZgCsnVOM9OD0Nc34AjnW68qI5YSEFT3yea9P8AitZD+3LAMMFLKJRj2Zj/AFr9YUUnc+Rb1PCNCsRp2nQ6co2rCoUf1/Wuw0O5Gm6xZXcuDHDNG7AqXG0MCcqOTx1AqJrfY3Fa/h/SBfamVnY+VEjOSOuegH5mquG259JeD/j5aeJtG8Rat4g8N28enaDdxWgkSQZdriUpGCHGAcD1/KvjD46/E/w34r+INzZ+D7H7JY6eogYlQpeZfvsMEgj0PHHavRvGvg6O7+Fl94L0e8GnCXUf7VuLhgSZfJiKxxnHQITkEV+fPhG7uL6a5lu5DLO08m9ySdxBxnJ9aqKe7FZPY+3fgvptr4q1C8trzVX0wWUBnLCXy8gELxuIHGefavo+28L+PbGf/iUa99utgPlMyrKMemTkV+fMEniRfDGsRaJYS3YvYhayMgyqqTvyeD0IHHGRxmvQvFHjK5+Fen6VpOjXFxbTLoUcNw6u6kXtyA5PHHA4zzg4pSm72IcEz3eP426pp17JY3VlaXqxsVLx5Qkg+xx+lejaF8ftHWRBcafNA3GdhWUfrtNfBHheeeaJGmYszfMWPUk8k/jXobtJDbSSwyJFIAMO/wBxRkZZvYDk1qpkOmj6T+IPxIsPEhvNT0+8aCKzt4kjgPytI0jbXBB7KDnivFoX3Bc81x+rX0n9svb2V7aatpk0YEdzaSCRPMRlzhhwQ3OPTpXSQMRt5rOcrlKNjo9F1y48N63aa7Zj9/Zuroe4bPUe47V0vizxbofiLxdc6rpun2+k39wiNPFEwJMoHzyqP4N/UgV535gkmWJeSWX9OTTYZJk0bTdIFjEt/bySS3Oq53TTrghItnAAGR82eAMAHPCTajYdjrhcMuWOcnvXmXj3xbrmhaZd3FiqR3KKDEGAffHuUPIAWXlQfunOTj1rvkmULumO1Rz+FfM3xg1XQL3XrJbkSTvYoBsjVissUxO/a+CAy7VKnnk4IIyKIK7KscFea34jvdVxcsusXKSfa7S7lOECIpWZAp48v1BAwpyQMZr60+FUcieC9PMu2O5uQ08qA52tIxJH5Yr4o0bSm1O+hsdO1YrFffvbFIyAweZtpQg5xg5IyemQDng/efh/wraaJue0LiSVV80FsruAAJHsSOnQdsVdSw2dU4ZTlvmHatXw9rOhaVLqd3qkrRzrD5cACFkckE4JGf4sdcVxfiDxBBpIgsoI/O1C5yIIs7fMK9RnoKx7nUYdQhiaPCsBh1Bzhx94Ejrg8VyyegJXMqNZJkiSV2KRZ2KzEhcnPFeDfHL4j2ngrVfD2gXcfnQ3cUs84QZdFLKiMPX+LivpK2tzK64GSxr4g+MOm6R8b/F2p2/goGPxL4Zgnh+ztJuGpwWbbj9lXHE6ZkJjz+8UDYNww3Tg6SnN8yugqSstDrA1nqdrHeWU6z28o3Rup4IPf2+hr54+J+pMviCKxdz/AKPbqAfQsSf8K840Lx14i8LRzWVnKCsgyocFkz/eA4wR3/WsS81u+1m6k1DVpTNdSAZfgdMYGB2xXqUcN7Ope+hnOtzRsdrHOXhXaetWm8b+NrbTJ9D0pvsmkxlvNlVQGff1+c8+wArDs3ZbaPHcZNRaxr11ra2+nJGIbe1wNiHO5umSe5rqlFN6olOy3MuHzr6ZGmkZggCgsS2EHH/6hXp1p4cttXkWC1thaRIoDSyndOwHXAGRGD6cmtDQfhkGt4LzWJpEyA5hjO0n0DN1/AV3FlFapYkQQNp0O1l2sPLde2T79wfxocW1dDjKz1LNjZ6T4U07/iXwr5wHDuvze54zj+dfZPwdeDSvBVz4k1Fv3dratcSM3HHMn6gAV+fsuuqbm30qxla8ldliEjnJJJxkkAZP4V9dfFLUbvSvhNYeAtE/5CnjS8j06EL1EKkB2wOccda8TEwvKEH3/A7U9GzoP2arU3Wg6/8AEzW8i48WajJJGxBJMSEqgwOTlicY619K/arP+7J/35l/+Jrwn4keMtC+BvhbRPA+k2aajdQQxRxQ+YAIhCAfNcjLAl/u+vrXiX/DTXiv/oExf9/pK8PEvGyqc2Hppxfd2/U6sPDDcn76dmf/0/0aUecfLRvr7UzUNHi1nTb/AEW4QvbX8MlvJzj93MhRufoTRNqej6NqR0y7bEmPlz0JHJH1xzS3HiG1UbY3GD1xXzGEdOvTVWL0/G63TPUdRp3SMD4OaZHqPgmJ9VTNzFc3kUwbBLSwzvG5b3O3p2r2JbCzt4QbWFY1/wBlQD+NfPb6vqXhPU7jW/DsK3WmXkj3Oo2obEnmNy0sPbcerL/EfepdT/af+F2m6PFexaib+edS0dvCP3nBwdwONvPrXqwUI7IrExq1JOqtU9X5X6M7Xx74Kh12H7baqIr2PDBlGGJHqR3A718X+Obvw94Hl+0a5qiw3MWSIIzvlOOwA6Zr0/wF+1bpfiT4n6VoPiSKGz0e/wDMgaLdmQCQbBIT/skg8V8Oftv/AAz8S/CHxbfa7pLNNBM/LvlwY2OVk/WrcOZq5zRTWjPtT4S/tH3fiTw1FJNubUNAkaGbeRuntSS0bMPUr8pPqBX13qOsaDd+Ho/ExmQafMiv5jnAAbsffPBHrX81fwj+Mmu+DPGAvLpkvIdXMNvcB1b5IzIMshBwCAe+eOK/WXU/HM+neBNU8DSTyNHeXdpLaM45XnzJB/uuVXj3J71+YcQZJNYmFSm99v8AL/I+uwNeM6TT3W59DfFz4nfCpfDEeieF9viDWLgILid0JhQKOh3DDMOAMDtknNfHmo3F9rAWO+mJReQowAPTAHFQKz7HkjwQfuj6471mLJdvcCeYlFVgAvqACv6cVx169fFxlOU0kunc9ClRp4dqEU22eKfHvQ7vXfDdr4f0qAu8kok3k5VGTAJY9sgnH41x3w6+H2l+DrdbzWL0z3DDOxOFB/rXtfjqbFlasreW00hBHcgqf14rzeNCDgnP1rtpYmrUwkaMtI/mKVOEarmtzvYPH13HHJbaBa/YVB2iRhlzjuKj8PRXl54htLrUbmW6keYEtIdxGew9AK4yDUbY3DWsTB5IwCwHYHpmobf4haT4R1Ce51W5WZlZGhgj5bC9cnpzW+EoONWPs49Uc1eacJcz6H1j4IU2Pi+83keWjhgD2LDNdl8SL/7Zq1pKxx+5x+TV80/Dn4mnxlrtxfLb/ZTMw2x5ydqjAJPrgV7l4iX7Y1rlsSbSAD3xgmvvWrOzPkHvczZkQAd8iut8KwNDZTTyfembA/3V/wDr1xNpE0gx5mdp9a7O11d7GC6tLu1CQ6cit5gOC+8buh4qYrUmb0OU+MuunQ/h/qc6NtluFEKeuXPP6V8H/D+2a4+0Mi53TMfwr2j46fEbTfFui2VpowkSFDJLKHAHzJlQOPesz4H+F2v9NeWXAb7wJ6YYA1rLSJUEfVXw70w6R4StFxtkui07/wDAuF/QV59+0FcRnwQ1qFRp7iVNpZQSAjAkg9a9yhthBBFbw4KQoqDacjCj2r5h+PN/51zbabjO1Bx7u3+AppIw3kc/4Kt/Ot41lHA4Br12LSMLs27kIIORwR6GuK8GWsKWsa5G6vWormWOMwswKjgCufmOix5lJpOn6fJHFp9uluvmDiMBVzz2FbKjaQM5xUmrRr9ptynBZmP5Af41Kijfil1F0EtI83RdukYY/wDjuP61owAkgDsKSGAJbzXJ5Djb/wB9N/8AWp8bbRhevrVCsWmRWjKSchuMCvkfxbe6xf8AjK+0jR7aFYtKkaK2XkttlUK6qvRsv1A5UkHoMj6ru702kW4I0jt8oAGcE9Cfb19qh0nT9CSAX1vpsNvPcP58jkeZIZTnJ3tyB1wBgYq4uwzxXw38Ftb0f7NqNyLaG7jcTxQt87Qup3hWxwFLHPByvI719EaZJqMVhEdXK/agPnKn5c1nXWv2ltL9miPmznjYvJ59a1tPtXnAu9QOZAQUi/hX3PqabuxPRCX2jw3caS3sYd3HGfvKPUHt7Vz/APYKWQSOzURxoMBR/nknuTya2Ne1G6s3TyIvM8yWNN7khFVxyxwR3468ce1b+k+XqV1e2+0mK0laESEjB2D5iD3ANc0l0Gmzyvx/4qj+H3w+1nxZOQs9rCUtQeN1xJ8qYHsTk/SvyCsdcv7K/j1K3uZIbqOQTJMjFZEkB3Bww5DA85r6v/a3+KkXiLxRD8PtFk3aZojbpiOklwR39do/U18byoQNy9DXv4al7OHmzmm7ntWsva/FKC71+NrXTvEdrA095ESIY9SMfLzRDhFuNvzOnAkwSPm4PiDEJhgMZ/lUsFzJCw+Y7en0q35UbfvH+Zc5A9a60zNm1PfYt4ooTy6AH1Arvfh3oK3Os2dxcKCgcybGHBRFOW/BsCvObdoLWRLi8G5CwG3ON3tnsPfHFejz69qmvzxw6RB9khWPyVhh4wgOfmbv7noau11ctI9S1bxTo3htJbO0nk1CdnZgrPvCFj90v6DsK81mvfEfiu4IUExZ+6vyxr9TXQ6J4GUOsurZkIGdin5R9T1P4V3N3LZaZZgALBCo+XjHP09a551GlodUadyD4feFfDumahHf6/MkssX7xNxZFhaPnLZ4JBHHY1qeIvjB5nxc0XxD4bto9XsvCVsI7aOfcsbTyAmSQY54J4+lcBrNpfahYvrl032OygU483IMx7BVGCTXCeHboW1rcFoilzM5YMwwCnbFZytUtJrZWFrHQ9B8V+MLm+1y817xLG66ndTmcw4HlkSAYXfydu3G3HIrA/4T2w/6BcX/AH8f/Cudu4HujvclmHrVH7A/+z+QreMIJWB3P//U+vPj7b3mnxWfiq1YiLesMxH8D9Y3/E/L+VfHfif9qHS/D6PZ2kLXuoRZV1ztjVx1ye9fpL4t8PWnizw9qPhjUeYdQiaLd/cY/dYehVsHNfzV/GS58RaR8QfEPhy9jexm0+7kglRhhiycFvowww9jXh0MB7PF1Jx+Cev/AG91+876dVclme/eM/2nfFerTSJqmqNBbHOLa1JUY7ZI5NeG3Xxs1JtQtbqwgWOG0lWQl/mMig/MmPRhwa8KZXZmLknHLMeTzVmApvVlGT2B6AetfQKlDsaQxFSElKDsz2ezutUtvFNn4t0i+P2E3UZWdiT5TSfMI5D1XjIB9s9q/bfW0tv2lv2dLmK/RZvE/g+P7NeJwWltcfJJ77R3r8HfDOq6hbJdw2UKy2syjz1YZU4PysewwTwfev0a/ZV+MX/CsviXZyxsL3w1q0fkXKby5WBwBJHJnr5bElW9MGqqKLhyy36f13OqpR9r/tFDb7Uezbeq/u/ldH5069pdz4P8QXvhq+Rz5THYQOduchhnvivu34X+PvFHxR8AeIBrdwNQ1LwjBatC5ULI9pEscUecdSuANx/nXRft1/BBvAnjOHxr4fgS5spP9KtXK7klgkGQD64Br4Em+IOuR39vqmkhNLkeP7NP9lLRI8W4NhwDyMjJFefiaKxVLke669mZ0K3spqXQ/UnTbiO40qxuQQoktoZPQgMgPPv615Z8RPijovgDSjqEkEl7nbtWIYX5/ukt6Hsa+dJfiZ4uvYYbaNpwI5oGVrbDRvEWAK7epyMjiu7/AGhNLhbwxFFa363thPZW4ijVNsgaNmfbIOxiXd04Ir4vD8PU6VRe3fNfp0Pbq5pOcX7NWPlrxB8a/E3ivxXZa3c7YksmBitYyfLAB6t6nmvpC+8WLY2unXEcYli1WFZYpQcxt2dQfVTwa+ByvkuYpG2kH7sfU/jXufgjxNqGq6Za+ErqTdDYs8tpGQDsL/fGevPXFfXYnL8O4q0bJdjxaOLq8zV9z1HW9e1bUmFtpRW1ac7ML8pZh0BPvUz6DrPiZbRdaU7bSFkACqAHkOcIQM4z2OcVb0rSrDWJY4rwGGZWByOhx0/GvsXwr4C0b7FBcxytcbVGFPIDev1rhpqFP3YI1qSctZHDfCXwHNot1bXUIYqg5z1B7j3FfTmqaZqjT6dqmm6XHqr2wmjaF5DFtEy4EinuV9DwelaXhfwyts6tjAHSvctD0mBZFZiA36GtXq7nnt2Z8zeF/At/pdj5V+GDPJJLtPO0O2QoPooqf4rXnkeHJoLchZrhfKUD6YzX2R4ut7bS/AWs6sLZJJbO2aVP94EDr+Nfn7q2t2uq3LaprNrcRxtEI0UfMikEncM49adhXufKvxLt7bR/Dmj6RFGqzSrK0jD7zYHGa+jfg9p1neWVlPpfNo9rZhj28wwr5g/Bq+cPi9dR6z4r0qx0uNnjaMIvHO4nB4r7G+Gl3oNraWPhvR4ngXT4QreZgElRgknuSauUdEXeyM3xytx4I8FT2un3DfaSzbJFJUlmb5fy6V4XqNnqeq6tYrrs/nXM22VyTkhUXOM17141upPGkVvHbWrx20LsHDjDBkkZPxB25HtivDrj7Q/jV4ICNkMbRNnkBCP58cUnsKNkz1C20+3tII5osbWx0PpW2LtSNrHvxXDLfSBPKyVC9Ky7+41u9v4dO0eAXB8qSZsttwExx+tc6Vy+Y7i8Yy3kAHRFJ/M//WpSW3+nvWf4VefUdMivL2JoJiu1kbkqykgjPcZrelhRRvb+E5NNLUhs1NQjFjo8PmfKHdeT04XP9az4eVByKm+IOycaNIF+3aU9rLLLbxkK7vnCYJ4DDHQ1w9hf6w2mwRNbpZybQGy24J7DucVo0Utjqr7VLLTI/MuHA9O7H6CuPlu/EPiCeP7ERZWAJ8wuPncdsHtW1YeHRdOJSGu5Tkl3+6Pwru7XQ4UjDXDl3A4GMAY9KS8gOZ0XTLXTceSCzv1duXP09BXYLvkYIvygdvWpUtYQ5Ma8nv3xViCBywPYHk9hVXFudTY2Ntc2hguYlmRxjY4DD8Qa+aP2h/jVpvwx8OzaRoMiNrOoBo4VXHydmkI/ur+rcVr/ABo+OOifC7QXVZPNvrhSsMCnDyt/7Kg7t+VfkR4k8V614x1248Qa7OZ7q5bP+yq9kUdlHb/Gt8NQc3zy2JlLlK9yXv5pLq4cyTyMXZzyzMeSSfUmqALqSrj5un+971bhfv6VLNAJ13DjbzmvcaMDMW18yTKnEfVj6VpRBAN7/Ki8AD09PqaVELnbjA6/XHc02Zm+Ux8xjp9fekkSdvZ2lrrmhpYz6dFBewys63aO3mNCw/1Tx8ocHkNkEcjB61Baw3Phq9jubEnKnBDEkEdMEUvhSWaa9j3hjApHmMATgfhXv7+BNM1qdNStpXi0yGMGRpgAxYHBK9PvdvT+USrxpP3jop0nLVHP6brN9qKxx6VA0lw45B+6n1NdPDY6ZpOLvXGOq6s33IB/q4m9W9h/OvQfB/gnW/EIa18EWjWWmAgSX0i89MMY88nHIXtnkkcAcF458H6/8P8AVzZaiFls7gnyLmPlJQvUEnOHH8Snke4rkcZ1YynFaI6lOEZKDerOd1/R9Q8TPplpNOWvNSvEtre3T7iKfvH6DI6V9jN8AvAD+H00eGGSKdANt3ndLkDGCD8pU+mPxr54+EUKaz8SbW4f5odAs3fnkedMdoP1wf0r7ktJ9yjPrXh4qtOElCLtY6IRvds+SNQ/Zp1+2dm0hrS+XPy7nMBI9w3GfpWX/wAM7+P/APoHWP8A4Fr/AIV90QtnHerO72rk+v1VuacnY//V/Ui4hIPHevxz/wCCkfwfXStY0v40aRATb6mq2Op7RwtzGP3Eh/30+UnuRX7L3c1vHJDDcSpEbiRYo9xA3O3AAz3Neb/HD4T2vxF+H/iH4ZeIoxF/aluyRu3PlTj5oZQf9lwCT6ZHehSSYRutT+VpA0iAOM7uTWvo1jYXOqQ2er3BtbWZiJJUG4ogUngeucCtfWPD114Y1258PeIo3tbnTrprW6ULl0aJtr4HrxxV7Vk0vVor/W7eA2FvB5UNpAOuB0Zj/EWAJJ9a6WzqsN0/VZbDT5vD1sAlrI6SysMbpccoCw7Drj1rtvBXiOXQtbgv4ySi5WRc43RuNrD8RXlGnMCm0cZNdLYyOsnHcEfWnZPRnVRqzpyVSG6P3D+HWp6V+0x+zlL8PdSmE/ibw3BNNYGTG+W3iOGT3KDB+hr8TfHvhS78HeJLzSLyIxx722hh055H4V9ufsead4+vPGlh/YelXWpabBKGuHQtHCI9wDq0gxgFSQQCSRnNffnxe/Y28D+M/G3/AAlUMYlsln8z7FMW2mPHTeOcg9uhFcTl7Ofc6WqNTZ8r7Pbz19e/3n5G/sp6X4zvvit4V1jw/YvfxaHfxzTNIhaBYvutkkbScHIH94A19UftVaVc2urSafpsPnPZXc9qjeXsYJOGxvPRt6uQD3r7u8O6DrXhKwi8N6PodhpMEaFVltuETH3TswCT3NdH4/8Ahp4e8d/Dib/hINQt7O7t0Mn2mVQp85sBiG9U2DaO1eJmNdQg8RLRRNKELSVNtO/Z3P5nNa0qewEc7nYko+9jOe2Pwp3h2e7s9Qhu4A8axuGLZO44P9a+tv2jNJ8F6Fqb6X4W/wBJV51neTbhF3IQ6qPQuM/SvmdDwApAr2cLiFiaEaqVk11OWvQdKs432PtbwVpTeJ7Kz1i3tyiXCBznt2PP1r15bnxj4avre78MI18sQ/ewhS6so65UfzFeV6J4m1v4e/AXwv48g0htX0l7iWC7MbbWhjS4Zdzf72CAegOM9a+8PAWqeGPEmhWHijwZMsmlX0W9WA+Y5H3W7hlPDDsfavAmpQlzW0udCtJWNb4c/EHw/wCMII4JB/Z2ojhoZPulu+1v6HmvYJUubYhY+Of0rxi48N6NNfHVbSFYLkEligwH/wB4dM+9dxoevX9oUtLkrLE3ASU84/2T1FXGsjnnRe6O31rWrpvB+paZdfPFcw+X6nlhxXyt8UdZlsNBgtJIoiZAwCFTGdqj+HIxu9ASM9q+mPECxahp0ENggDyTpvimGRtwTnI6gd6+PvjN5txcjRrdQbiVPKiEZPlyDcBsKH68EciulST2OVK2jPKPgLoUvjP4w6Rf3aq1vokE10+RkHbkR5B9Sfzr6W+J+gRPdW5tIY7N5pSGmjAX5cZ5xjvW/wCDvhpoXw0jlutLMjX11bxRXDOc8oAW2+xbJqxfJcanOkcm393lgWYJgnjq2atkt6ngvie31fwzZibT9UeZVUOwByQp74OcivHVhlvdYmvjcGJyVyVH3tw5yK9c+KxlSd0jQkbQkbKFIbA5Csvf1Vhg9ua8ismjV4xMvO0DHoQKib00NYHtvh5/DYski1GwN7N3fzNmfy6Vc1bwx4S1lbcpZSKbaRZo/McNtdejArtNcdodxbjapjzjp716bpt1EwVTEAfesY3YNLoV7ewWBQkMZ2j+dRT6bqM8bCCHHB68Cu7ikjaP5cKR6VlXl85YxJHvL4Hrj6itUI8stLS5Nw39oSyLErYysbOo/wCBYwK7CDTdMgOYx9o3dGbt+FVL3S9fn8Vf2oZ3isIYAsCRnK7iORIvTk/pWrY29w7E+WO27b93fj5sU2WaluPIwpGPQDsKvKjSuADnPbFZ8l1ZWQMl5OMp/CnzNXKXXje6mMlppAWDbwWyGkAPf2pXtoFmzvJns9PZReON5PEY5c/h2r55+Mn7ROgeArSTTNLUajq5UlbeIgrDjvMw7j+71rsreK3v1nS/d3adWRyGKvhhgkN1B9D2r401z4Kx+CvGlm/i66a58LX15kaiOJUhdTuSUgH5w2Of4hz61tSjGT98HdbHyJ4p8Va34w1m417xBdPdXVwxJZjwq9lUdAo7AVzAY5x3Nd1498P6fouvaivh6ZrzSI53WCUjaWjDHaxHbIrhY0MpAUZOa9uO2hySTvqaVuxchP4q1VQvtjXle/uaht7bau3qT3/oK04wqnanJFaAkWobYLjB4PXI61Bd2DQ/vYlzG33hWlCAQMda0QM/KRwe1CKtc+hvh/438Jax4Bi8O+TbaPrfh4GeNgoCagmQG5Of3y5BKnqBkccV9R/DXwdpvi+KW78V4lhsXHlafCBHGxPPmPt5IJ7D9BxX5d3dq1hJ9riGUX5yvfK819e/En4j+LPCXhO00/wncfZbbWUU3V0g/fp8i4RW/hDbuteRiKb9tFLZ3ue/hVhvqdZ1G/aLl5V0eut9Ox9W/Er44/DX4ZWp0ZZU1HUIVATT7PCxx46b8YCj6nPsa/Pr4mftA+NfiGn9nSpDp2lCVZVtolDHcn3SzsOvJ+6F9814fMzea0rsZHlOWYnLMT1JJ5JPenBQd0rKdqgsR9K9GK5VoeE9WfYPwEuktbW7vrhsXOoygk/7CcAe3evsXTLsyJhea/OP4f8AjHQvDulxXer3nkGdt6RgF2C+uO1e/wAf7QtlFbR2fgzR7nWr+QfKWUpHntwuWI+mK+ZxeHqTqtxV7nqwnFLc+pfE3jfQfAehS694iuBFFGMIg/1ksnZEHcn9Oprxb/hrbwB/z4X3/fK//FVzfhf4P+M/iZrkPjH4xznyY/mh05OAF6hSBwi+oGWPc17X/wAKB+Fn/QvQfm3+NYqOGguWpdvy2Lbl0P/W++/ij8M9d8b61ouo6TrjaWdFnSYxFdySFG3A4BHPavS/HPi2zkdtX1e4SzjRFUl2xnaMEj6nnFfPHir9oC3uIUk8JxE+dGjGaTsSoJAHseK+ZfEPirU9euXutZuHuGJyAzcD6DoK86pVSeh3RpSkkpHxt+21oema/wDFv/hLvBdvI0GvpBC+xdpnv1baxUf7abT7sCa8Al0Ozskl1+ZP7Q0u0tIYG2cCOeaJigI9EPyueoJr7g8a6TP4hvNCvrDa82jXy3QRuEYBGTr6jcCPpXNeGvglZ3l9qz+Irnz7DU7r7R9iiG2JWOO455IyRV/XYRj7+5sqEn8J8HeGvhx4y8YasmmeHLF7ueP5S8Y/dKTzkv0xX6hfs9/sWeGoHt9Y+Kkw1a5ADCzhJS3U+jnq/wBOntXtng/wppGiWUdnpFolpCnRY1CivdfDhNm6hOAa4Xjp1HZaI39koxPpHwpomg6BpEWk+H7GGws4AFSOBAigD2Fbl3beYnTGa4ay8R6do2nm+1O5S2gUZLOcDH4188/Er9rbQNAhlh8NKs7pwbmY7YwPVR1NbJ3OLlbPWvHU+maHatqN/cR20KHO52C9OuPWvmz4k/E/w/f/AA6uLnSoHuLRJ1aSXgqskJ2KNnX5xn26evHg/wC1N470Tx5FoNp8NNWbWNcuLBbycB/3CSgAlDnAAxlgR05r4k8D/Gy9s9A13QvEkTXZlkRl8sjarRtkjPcFs1dbDe3oyh0e50UX7Kamt0eb/ErxTYeJ7ua509WEcDrGC/VtpOSR+OK8pRHPzKu6rOo6qdW1i8vSghS8mknK9FBkYtgD2zVjST/aer2+iaejSTTMFG0ZPPoO9enSoxoUlCOyCpVnWqc0t2foJ+yl4ns5Pht4h8G+MoxdaO8+2CGRC4eOdD50YGOgYbvqxriPCni25/Zg+IN3ok4ubr4b6/M0lvI6tutpcZBGR95Rw4/iXDdRXr/7NAj0yLVPhtqj7LzTme8tWeMRyy2sjlHLqeQUk/8AHWWvobxr8PvDvj7QZvC/ieIS2Uw+U9GSQfddD2YdjXjOpFzlf4X/AFc1d1buNt/iPDdWsV3pOiXl1HModJFVdjKwyCDnofWud1bxTr9zum/4Ry6DnozOgx+Rr5x0TU/iN+y/f/2B4iim8S/D93xBdxqTLZgnoR2A7r0/untX2Z4Z1rQvGmmQ6z4duUvbKddwkU5HPZh2I7g8isZ0+XZaDUmWvhvqvia9sdTvtetjZ2thGBCrPvJd+M5rzO0tP7Y+Jun6zqKP/Z2lzCR3Az+8TLKAPZsZr3LXZIfD3w935w17K8n1ROB+tcTommiw0aI3R2uyGWRjxy3zHP0zSb5VoYr3m2evN4q8N+I7qbTYb22luocGRDhZVB6Ejjg+tVB4Z06CZtVBEhhgkbGcqDlQP514B4x8MXF7DD4j0CRINbsAWt5DwksZGWik9Ucfkea9H+HOq21/8M73XrVZIRcssZjkJLRyAt5i89gw7cVlTcm9WdNejBUlUhts/J/8HoeUal4Su/FXiG+OnAJHaohkH8JdySvHTOK881XwFeabPm5ZAQSas6n8R/FfhzWtRj0C4SKOaQF1kQOG2Db7HpXno+MPiPxZbytdrB9ogdkkUIVPBOD16GqlOV3bY5ko21PVNH0/TbdF825iQj1NdT9u0K0H7+/hTHv1+lfK178QdftsqsUW9vu5BIzXGN8T/Eeou0F1BDHNEcFQp/MfXtW8VK1zJuPQ+6ota0JhuW98wY/gQnNXk1/SbSNnit5Lhl7nCivgK4+IXi2GDZbXKxFiACqDI96+yPho914e+Bt9408WT+fqfjS7XTdLWfb8sMLZkkTPAZ5MIp9iM1pGEpFNJK5rw6teardGSxsxECeSNxyffoK1z4b1i7XbHJsUZITO0E/Qcc1p+FdK1HSJ4rCSNpLeZQXXncrnowH90j7wPQ167DpZXGRWyo63bM/aW0R8TfHDSvGei+HIPEvg6dv7LYhb1QmJ4ZF4IJ5wM8fX2Oa+ZtI16/0+/j8YaSxeR8JeQEnDjpx9f4fQ8dxn9eX0LSXjvG1NFa2u4ilwkn+qdcYywPHTjP8AgK/N/wCLnwrk+F+srr+g41Dwpq5YxSKd6Ln70bEccD8xz1BrocVFaIzU7no+i6rY63Yxatpz745gD7g9wR2IrsVtdK8QadNoOtQJdWd0u143GevcHsR2I6HpXyr4a1eXwpfrPbs0umXh3Muc/iD/AHh+o59a901XxpoXhnRv+Eg1G6VLdhmPbyzk/wAKju3tXHy66HUndHyj8Y/g/d/De7Mk/wDpeg3pPkXDDIHfy5McBgOn94cjuB8lfYrWG4kFnuEZJxu64/wr6Z+KXjH4m/FfXNP0KSxuLawuDusbJQfn5xvf1b1z90fnTfFHwK1nwJp0Da6iXC38YDSRklY3I5jJ7MPXv2r1qclGK5nqzKScj5ma4TPlwnjuw7+wrQtiDgjn8azNW0i60G9+zS5aJsmN/Ueh9xVizl49j0rrTuYdTfiPGTxWlHg9KyomVl3DtWjEfmHpV2KRXumZ5ZIyc4iIx/vnFe8fEe4km8FeGNTtmCmCFVcEAqwaJQwbOcj5emMV4TOp+0Bx/GyL+RzXvvjLSbib4K6dqvmRIlqqZUuBI5VimQvfIcH3GfQ1xVtJwfmdEF7rPlppTNKZFARN2QoyQB6ZOT+ddhcDTGuWbSFl+y+Ui4m2li7D5z8vABPQc4HeuLjUjg812OgRi4vbWxX708qA/TPNaqdotERV2j6X+Enwp0W1t11DUY1vnnAYCRAwQHsAe1fXPhjw9o2k4XT7OK2DdfLQL/KuE8H2YhsoECj92ig++BXrumIJFA7jivi8RUlKb1PVjFJHeadCgwR0IrY8pfb8q5+xV4sFecdB/Otfz5v7prjvboaqx//XyvDF3I2j/YpgQ9q2AD/ccblz+tSzK8zYc1x/w48UWni3R21G3YLc2wVLmP0DH5Wx6BuP+BV3cMLXDmUA7FPbvXiVouMndHtxsx9rYZJIGSRXR+H7UyXGAO/50trp2o6huWyiOxRy/RV+rHir6a1p/hKyJYrcXQB3SHiNPz64rzZU3NqxvGaS1PbtJtILO0NzeOsMa8lmOAK5rxR8WdI0SExaKolkQczPwox6DvXxH8Rv2n9Is91raztqt4OBHGf3a9ue1fJupfGbxpqWptqVzei2TayrCgyuG9Qepr1aOBnJX2OWVRNn0t8Wf2oPMZ7WG6fUbgEqBkiNT6AdK+Qdb8Wa74yV7jWr141cnEY4VV+nesW8vdW8V3sc94Q2zozKFx9MVcawtrQKJG86T36V79KlGC21Odu7LN/4jvm0yw0TRS1rDYeZtm3ESuZV2vubrtI429K6rwR4F8S32iXPjGHTJbvQtPuRBdTQxlxH5SLNJuA5A2MDk8V5dqk5Uo4wFBwa/Yr9lfxj4J+DfwI8J3HiYSXkvj3U7gPBBEZ2RZSYlkeMZJRY1AfjvU4iTp024Iaeup+L3jHXYfEPii/1qxgFpb3MmYolGAiKAqjj2FWPBo8R/wDCQ2Vx4Sjnk1eGUSQfZ1LOrjoQAD/hX6d+Kf2LLX4kfGTX/EsMcPhnwb9pCWlpZoA8sMKqhkA6IJCC30NfZPw9+CPw/wDhnYJZeEdJjt3CjfORulc+pc5NcMsXBQ5Ur3QKDvc+TP2dPgh8RbHxdd/Fn4pXROqXls0EcJOXxIQSZMcDp0HfmvthdNQ/MyA46V0wtfs8RH3iOmevNPeBZFBkTAUg+nIrx5y5nc6LnFz6VbX1nNY6lAlxDOCrxuoZWU9iD1r5ft/hB4j+GnjaDXvhbPjw/qt0keoabISURHODIo/2c8EcjvxX2BcbEBJ5Pt71RsYEn1KGDJy7DI9OacJPboJ7XOP+KRjOo+H/AAruxGqQqw9j87D8QK5T4ifETwl8O9GbVvEl0sCAfJF1dzjhVXvXi37UnxRvvCfjK21DR7pYbpLopGsgyjqi7SrexHftXyH4b8H+Kvjn43u9T8b3zXItmVmt0b5vLZsfu17Kveuv2Ka55u0TOLsje1n4tfFn456tL4f+H1pLp2lSMVJThyv+2/RRjsK/Q7wT4fufh7+zxoWgakxa7iJExznLgZbk+5q94M8B+HvBWlx2Gg2SW8cK4yByxA6k+9bvxLZj4S0LRIjiS8Zz75kcIKzdRS0irJClurnkfi/4dNrPhXT77TIlbUbeDe3Yyow3Ffc5PFfKb/Crx/4ZA12TSJjAI3mkIAI8ktyrDqG5yB+PTNfcPgObVNFmuvAGtyefe6TGsltMf+Xiyc4VhnvG3yMPTH1r0wQzT74513xnAKkcEEYIPrmuJSvdnViKLpTcHr2fddH8z8jtcnB1l1LkQSquMjAAPRh7E5B9D9axr2z+0n7ZagG7txllB5kjz/PjNfVHxn+E0Wgam0ljADZ3bNJZM3RJT9+3Y9lcdCehw3UGvnP7JJZ3CtDvZ0yyEgAsoOGR890OQw/GvsatGGIwccRh1ZxSUl+F/mfJ0qs6OIlRq/a1i/0MFzDcpbeX/wAtufwXr+tfRX7TXiqLUvEnh74Z6GpttN8HWFvFDGp4aVV+ds/3mbc2fUg145Jp9pPdWpsgA1x5wABziXBJX6k+lSfFa6ebxtY+J85j1azt51btnG1l+qsCDXgRbtofRdD9CP2fviJB460aLRdWcf23YRgbzgG4hXjf/vL0cfjXu/iK+g8NaXJqlxC0wToqDJJ/oAOT7A1+WHhTWr/w7qVp4j0mYwSQOsgYdEk/vEd1bow96+79b/aF8PXXgmNreyMutXSbZLZgRFFIOr7+4zyuOfpinCskveOeUHfQ47xb4ubWtO+36pdiwhRiPJBO1/YAcs3cH88d/EtV8ZSX3hu88GWEe3R7qUSsswDNuU5yg6ID6D6ZxXM6rf3msXLXl/JvY5woACoPRV6AewqjHEzr8nAP51w1MU38OxooWPNoNLuLe9l0REaa0lG5GH/LFuo59PT8q6fTfCNuPss2qhby4tN3lFh8se45+Veg+tdbBZxxLwMCobq6uSUhtAFUnLSHt7AVhKpOWzLUWamnXMem6naumDOx2qMZOD97ntxXrl3JpevaTNpurwrPDcDY6MOoPQj0I7GvKvCWj6trGp3Nzaxb4rCPzG7s2TjI+nWuuclTkiuiirKxdrHxx8V/hQ+kNIm0z6dM2YZv4lPZT6MP1FfIt3Z3WjXj2Vx0B+VuzD1H9a/YBrFNXs59N1ZBcQT8bSO3+I7Gvjj4wfBl9KikuY2L27MDbybckMTyjnsf5/WvZoVejJlFPY+W7W5wNma24pOlcvLbz2M729wCkkZwR/X6Vq2DSXEqRRffchQPcmvSUu5zpNvlS1NIFWuUXP3NzZ+vFSapfXj2UdhJM5hLjCE/KOc8CnT2V3p+oXFneR+XPAQjqex69ap3rDzot5yqAuf5UnZ6lvmi2paMyxCucscZ3Yx69uK3fDsUk2t2pjJzH82fxrBUXLzMxj8pMjAYfMcjjj6V3vgeyaXVXmI4UYH1rjqPli2bUVeaPtb4e+N4reA6VrChvMAVZR1GO5r6G0crNGJlIw3G4chh2NfGdhbMNnH417f4L8Wz6OI7K+zLbHp6rn/PSvkqqTd0e3KGmh9JWo2gDtV7Hv8ApWdptzb3sC3Fs4kjccEf1rU2j0rHlfY5z//Q+TPAN2/w8+IlsdSDJpV+xtLwDosU3y7/AKocMDX3tBY+H9EBgu511S4gJBSE4g47lupB6/SvL/jv8IrGz1a6sbVBGzky257FHJwp+h4r5N8VeN/GbW58OXdw9jGiLC8ifLJuQYBJ69AK45R9vbuezoj6u+Jfxs0vwzp10kkiyzWsRdbOAhcD3x7c/Svkz4o/GvSfGXwottI06Oa31nUbhZLo/dFusOR5aMDllkBBOehrwi6a/t7mX+1JGneYcs7FiwP8WTVe28b2Vj4fl8M6hoy3moWsimzu923bHuyyug+/kdD2rpjh4U7NK7MHK6scFvhtYzlsN19WNQRXoL524PvyaokefcPKy4BJJFa+iaPrPiPUY9K0GxlvrqUgLFChdjn6V6KaW5yas07bVHiGQCfpWtBJqGrTJbadavPM5wqopdiT6AZNfbHwd/Yc8U+IGi1T4l3Q0a04JtoiGuGHozdF/DJ+lfpB4H+Dvw6+Hdoll4X0aG32DLTOoaRyO7M3Oa8+rjIR+HVnTGDtqflf8KP2NPiH8RLiC+8WqdB0qQg/vB++dfZe3Hc1+pXwy+Gem+EdGgt3hjlmtCYoXwDsiUBQFJ6Zxk16iAWDeUuCw2Lj+Fe5/EcVaaPy41+znAHGO1eTVxM6i5XsaKKvcigjRY8qu0nkCnjaDhyFJBP5Uxg5O72wTVd974JJXnAFcnQsq3nluiyE42kEFapzX7eWY4xk1al2tndgEcYrEuWSMgg4DDrUXKSKF/LMpSNRy+cnsM0ugX1s1/NJFIHaz4fB5VsbsH8K+evjv8ctN+GejtBbutxrNwMQQj+HH8b+g/nWV+z3d61/wp288Ta9K0moa5eXN07v1Ibai49BheBXVCk+XnexM9rHJa38K4Pi38Qk1rW5M6ZpbuRH/wA9JXbJz7AV3PjH4C2GqiHW/BFydA1+zH7maE7VYqOA2Ppj0PcV6N8PbAjw/DegDzLqSSQt/ss3H8q9GjiHl4jO1wcisvaSUtGXayPnHwB8VPFv/CQRfDX4l6Q9nrjhlgu4l/cXITkk/wB047jg1654infVPG2gaWmGWyjEhHb5AW/ma6y/t7OW4tppYUae3YskhALLxg4PbNfPfibU/iFb+IbjxP4AsotRuNMwJ7eTnzIHzlVHBz8o6citE09lYxe57H490XUBBa+LNCUyar4fY3CxjrPARieA+u9OR7gV3Wm31prGn2ur6b++tLyJZY3HdGGfzHQ+4ryr4dfG/wAJ+OXGn3Sto2uD5ZLG6+Vtw4IRjgMP19q6PwN/xINc17wKpJgs5BfWee1rdkkoPZJAwAHQVyODjKzPVv7bDvvD/wBJb/Rv8X2On8T+GdP8VaJPo2pJmKdeGx80bj7rD3B/wr87PHfg+/0e9utPuysF1ZMN7Ywr9knB7hh8r+owTyDX6V3t9bWEEl3esEjhUs5PTArwfxl4Jv8Axlo0/idYyurKfMhjP3fs4BAiI9Spz9eK9jL8c8LWUt4vRrujwcVgVXoOTdrbPz8j4A0i1mN7HHaoqzWzidEP/PWE5ZB67kz9ce4r3f4k/B9L/S7HSNKkWSLVY21PwzcE4SYyDN1pjseFlV+Y84BYY4EgNeUtYn+2kS1Bjkt2QNGTtkChuCp65Tt3xx1FfV/ga90Xxd4fuvhZ4rmFrpmryiSxujx/Zmqf8s5FI5WKU/K2Oh9MKa9XG0qdCuuR3hNXXoc2BryrUmqitKOjPhzwXrBDyaHqK7J4yyFZBg5B2srA9CDwQeQeK9V02UxbrJ1LxKuYm6/LnG1j/eU/mKyfix4D1nTfEN1q+t27W/iHRZRFrUI4M4U7UvUxwQ4wJSOM4bgNz0elz2V3p0d3bEeUwz9PrXzmLhySvHqegkCQb3LN+AraOjarFpD63HYzSWSMU85UPl71AJXd0zgg4681xuoa+iQs1mpODgMRwfXH0r3P4Z+PtS0Pwfqnhe6g8/StWXzZ1lQybZEI2TRj+/gFD/eQ464I5YU76yNIxbOd0Hwta+NNA2W0klhrELFmDglDHt3BtvYAdfUHIritRsptL1CbTLlg0sB2kgY5+n+fyr6tt9P1DTvh/Z+MdRhNlqGmJ5+lhzmS9s1OTbyMPvNBn5c/Nt4PQV8faz4gur25l1bVJTcXEzHlUAJyflVVXsAcCumcFbQ0sfUnwM0qMaVf3smCbqQJjvtjH+JNa/jzwDJag6xpab4zlpUUdD/eH9a0vB2lT6J4c0xVBilESu46/M/zEH8a9f0ue31G3MUh+cdQecZ/pWF3B3Ras1Y+QraB+O4rpU0Ww1iyl0/U4FuLe4XY6MMgj/H37V6D4t8Erptw2o6YubdxmWMfwHuQP7v8qw9OX7KVaT5QSMGu2Mk1zIxas7H53fHz9nS+8Ilta0xmuNPuGJgnxzGT/wAsZcdP9lu/14r5W8H2rt4qsLO4UxlJ13gjBG05Oa/ejVrK01qxk0S7hS4trpCsscgyCvcYP5g/iOa/NH42/BHUPhj4hj8XaLC13ph3BJAOQHGPLftuH8LdGx2Nd1OtzRcHudWFcI4mnOeyab+8+WfFGqJe+JNTuAcKZ2A+ifL/AErKtcTXEkoG4KqgfXrXNytK08hnBDsxZs9dxOT+tdd4XtJ724+zrG8wduFj5Y44/KvSWkbHFVqOrWlUfVt/eVpgfN3k5PB5/wBmvaPh74dkk05dQwUknO/aejKTwRVTw94AGr+LJ9A1KMww2NuJJhGclDIRhWYZ55r6LsfDsGkwx2qrstokxCw6IB0z7eteVi6qS5Op1YeNnzMxLOF1wrKVK+tdPCFZeBwa2o9IilXbIuyQjIPqP6ist7aS0kKSDBPQ189zXZ7cbNXO18NeJL7QZwYjvgY/Oh6H/A+9eg/8LMj/AOfT/wAfP+FeNW5DpwccVPt96pJdRuMXuf/R+rfjf4Z/trw6mtQLm500ktgcmJuv5HmvhPxn8PLfxZpctzbKseoW6E7iceZj+A++Ohr9Urm2hnhktpl3RyAqwPcHg1+fXjuzuPDGuXuhJHsERyjHgFW5Uj14rx02pXR6sZK1mfm/r2jNCXsbtChQnaSPmRvQ+1eYS2NxHfZmVVljHO7oQOhBr6n+KFqdImj1zV7oTW+pTLCzbQPKcqSucfw4XH1ryu60uzeVEvF32+VO5eSEzzj2Ir3oTvFMiyZ6x8K/2QtQ8SXVrqHji+Fhp9wqzLDDzLJGwyMnovX61+pPwt+GXw/+HVoll4R0iG0woDShQZXx3ZzzXiHhTxrouoaBa6xBdILZY0iXn5l2gDBHXIAr0aw8ca/qKiy8KWeHPym5nyEXPcL1NfPVatSpJqWxailse+alquh6LaTXmsXKWsJO75jhmx6DqT9K4GTUPE3j6ZDo8T6XosbBxI42zT7SCAB2X61J4a+HNs9wus+Kbt9Y1DqHk/1a57InQV6xhY2gEWEjQ4x7dMVKaitAtqNjhaFQMZJ+8T60044ZyB16e9Oa5SUuq87TWDcPNcyKVJVY2PTv9ay9TRI0ZJFjDDsxrP3uTluQDwaz5ZJg7Bh8oPT0rUsI0dXbOAcfSpKsULtMh5QSpHJHrivIPin8QtD+GfhO48R6lKJGKlYIs/NLIR8oA9O5PpXreu6xp2j2Vzqepyrb2VqheR3wFCgc1+T/AIg1LWP2l/inFpWmq0WhWjlIkH3Y4AfvH/afFb0aSk+aWy3KK/wt+H2vfHrxtdeNPFrM9gJd7E52uc8Iv+yK+/8Axbb2vhvwcNOsUWKKBWVVXgACux8KeCtK8H+HbbQ9LhEEFsgBKjGSO59a88+J9wXtILEfMZmRMdc7mHaqlWc5N9OhDWp6H4SshY+HNNtioysCHj1Ybj/OulREMjHp/Ks3TZ5Y0S1WzcqFAUgH+EY4/Ct2OKYqf9GkGfUVxblM5vWZRaxSyPj5Izz7muR+GKE2+oaoV3fargqp/wBmMAfzzU3jrUBbaVdNnG5ivPoK3/BFj/Z/hLToW4kZPMY+7ncf51rsrGK3MTxx8JvBXxChMmo232bUUIKXcH7uZT1ySPvevP514Be2fxc+DninTNVSb/hMrCeKWxgRsifyv9btPclcEqec819hupDeZCORkE9ua84+JqXlvb6Hcadg3sWpweTuOOXR1P5ZpOo0tVc9LBU/aVvZ3tdP8m9fK6OF0H43+DviDrdroerynQ/I+ea1vMIZJlbAj3HggdSD9K+kmMUkWYMFWAIweCPUEV85/EbRPhDo3hVJPiULddqnNxnZdNKSWYoV+YksScc18FWfxo8TQ3OoeDfh/repDSrxzHaeYN86qemMbip9cdR6V1UqHOnKOnqcted2oLZaL/P1Z9PfF+HwZY+OLG+0y8hXU71Xe5sQR5qbOr4HQ85x9cDBrn0kFo4uEHnQSrh1zw6H39e4PY818+fC/wCGWl3vxA874l+IJtHktpFlUyI6yyyA5IZmzs9yeMHr2r6k1/QF8NaqdLSZbrTL3MtjcKQyOhP3MjjP07/UVGJg4tJO9jmiktj1fUtPm+LvhqBoisvjfwzaFrd3H/IY0oLhopB/FJGvysOpHI5ANfHOp6MPD0Q/s4Oum3RZkV+SjA/PE/8AtIeD6jB719A2fiW68Mz6fqFjM1teW86PaTJyY5v4eO6v91h7/n9JaH8AtO+KUf8AwtfVl+y2HiBXkvNJjQhI7lflMkJ/hVh8wc9MkdBmt4v2kNQnJRV2fmYL5J2WKVSEDA59MH+te/ad8QtEt/Cd5ouoWou57LbJppjxGWLnDCQ/3QDyPUAjnIrI+NXwss/CPim9sfAcw1OzCmRVRt7oF6oT/ERgnjJ9a8E+H2g+IfE+twbB9ns55DAJ5SVi3/3c+v8AjSUbrQak9z7U+F/ifXviReRfC683R2WoSGeOdE3mxkRcb0BPCt0cZ6euBXpPjP4D/DTwXo1qdau3g1KF45WlRuZ2Q/MkcJBOxu5zUvwe8KWHw20S/wDE185ub14XiuY8Y8kIclB3zkDnuDWl4R8N6h8evEGpW2u6sINTtrXdYo4G2TDZ+zrnoEGMHqe9JRb23NeeKV2XtO1Cx1+yWfTA0WF+5Iu1tvIBA7jjH1FFtaT2V8t5ExVgpBAPBB65plt4d1MQQSWUQt9U09XiVFwRPGn3iy+nGeORjNWvDV1d63pRvbmMJKHaNtpBUlOpHWsp09LmcZpvQ6Oy1AXjfPGDKgPDHt3H4iuS17w7b25F7aLmzm5KkZ8s/T0/lV+5s5wwktnMU0ZyrDtjsfUeoroLW7Wa12yqMsfmQ8gZ6j6Zrk1i9Da6Z5hp9rqw1RHMg8iPJU5+Zvr7V1WsaRpuvaTPpWqwJcW1whR0YbgQar3tlLp1w00RLW7HjH8BPY+1WEmkwrIc45966E76mbumflv8aP2XLnw/rf8AamiSH+y7h+GZclST91sd/Q9D9a0PBnhnR/C1hLcBFiigjMkpPXCDLHP4V+mGoW1jq1tJaahEs0MoKup6EH/P4V+ff7RnhWfwJoFwmmkyWuqyLbQnPzLv5ZW/Ade4rsU6k2oNlwcdXbUufs8aGmqaNq/jnVkBm8Q3kjqG7QRkqg9+cj8BXtd34Qij/f3KstoWG0d0J4+Y98+/TvXB/DbboOkadpSkYs4kjCjgAgfMR7k5J+tfSenX8d3bhCAQRgr2NebVnzzbOpLlR4ZqHh+4t0aPBmtgflZTh0/3G/oa5WaCOYvZ3IOR918Yz9fRvbvX1NPpMQTdBGHQj7vt7CvO9b8Hw3UbSIm3tkHp+Nc7V9GdUZ22PAJ7ObT5MSH5CeG9aj+0D+/Xa3em31lvtL4faoR0YD5wP9pe/wBR+IrM+x6X/wA8n/75b/CnZnXzRZ//0v0gaHqV5NfNfx+8FW+q6XF4m+0CyFgpS4lIyPKY4BP0J/WvpG9u7axhNxdyrEijkscCvnvx/wCOrHxPouqeFdKt2uYNQt5reWcjEaiRSuVPcjqPcV5UWk02d8oOSPzo+I+i/Cq60mDRPEfirEZdblEiO5n2ggDHYEmuQg0fwPqmixaT4OW6up1fZCzKSCP9ontXiWgfDzVx4mubPXEkAsJ3hcydWMZxgZ7V91eB006wtoVtYUjCY4TGQR616OIqqCstx0qVj5u0e81/4f66d8W1oGO6GQZXPTOK+sPAXxH8cazD9v0yKzvFi4eAOUkH4Guk8SfDvS/HthG7qLe7UExygfN9G9RXzHc6B4m+H+thk32lxHkrIv3HA9+hHtXn88Kq8zrSsfoD4L+MttdX48O+KLV9EvnwI1nPySn/AGHHBr2+bUlgiyecnp7etfCnh7xp4a8f6MfDnjGMW14Fyrn5csOjxv8AwsDXrXwh8WX1zean4F8TXH2nUtCZfKnbrc2rjMcn1xgGuOUWrlWR9CpexytlP4/uEe9Oge4hIWUDDE4I9vWsywS6N1MLkJ5GR5OBhgMc5/GuhdH8seSAxB/SsrjsVblcxkKcsSOn606wL7fKHyqnH1rRtrZhGpZMBhkk9BmvlT9pr452/wAONDPhPw24bX71CMryYI343n/aP8IrWFNzdkTc8G/ap+Ld14x16L4QeBMz4lCXbxnPmy9oxjsvVvyr6H+AXwbsvht4aUXID6ldAPcSEcg4zgfTNeP/ALLvwOmt42+I/i2JpL64/eQI/LAMeWOf4j3r9GLDRVCxyyrhhyF9PrW9Wa/hQ2X4ivbVnFTWdy9jcvMPJWMEj1Ydj7Zrwq/hXWPiT4f0o8qtysjD/YiBY19O+MNkOm70OGYhD7jqR+GK+cvh5bjV/i7eXZO9NNtZMHsHkIj/AJE1lGKSM276n0iYEWRCMc5wPrUFy6W6SO3AjBYntgVoFFjm+bt09q5DxPfzW9pKhxsmxGpHXn72fwqRanzz48kl1G8sdHjJZ7yZQR/vtz+ma9zk0pY7RY7QeUYgqhc8EDjmvGPDUf8Ab/xLSYjdDpiNMT23fdX9aufFj49+CPhfFImo3gu78oDFZwkNKW5+9/dB96ag5uyQ0epT6ja6TbPJqrrbRICxkc4XA68n0r4M+LX7Q2n65r2o23gt/tP/AAjkSXFvcrzH56nDfL/FngfhXgnjD4n/ABc/aI1618P6dE9tpt3cLBDbxZEIdunmv3OK+pfhX+zdp3w28Rabb6466rqF7E8lyrKDCqR42BR/vH9K3qUYUo3qO8tNPn1PYy6q6dSU7fZl/wCkv9dD5w8HfBL4ufHnVl8TeMrmW0sZ2DG4uc7ip6iNOMD8MV+ifwx+BXgD4YWyLpViJ74j57uYB5GI9z936CvXYLaGGFYogqKBgAcBR24q7HC4hyMNkdD0NFSvOej0XY8XzOO8VfDnwp4zi8vXtNiujjCuRtkX6OMHj64r5U+Iv7O2veEtIn13wLrjyWtofONldnOD/sN90k/7Qz2Ffc8JRxgfKT261zfj3Tb/AFTwle2dmu+bCuV/vKhywHvgVCm0DPyh1b4k6qq2+n+LNOawubeQkyIDsbHQ7T7+hP4V+icP7TaeKPBljp3w+UAanaC2v44iGdDgxiOLuOTvB4PTpzXx94t8OzeKPEFvoNrbfapHQARBdzNk5P0HrXSSfsd+L/D2kHxd4U8RDRNbjYSLbZIjA42gyDjdn1BAropyptWWhEknZs+uPEfwd1L4f65p9/rrR6pbalFi3mtAwCMwyGQ8EYB6nmvHdV8H6X4UsfIuGYWuoTsPJRcMrscrIh6AgnnPXP5cPZ/tP/EPwpdw/D79oiyuLewthJF/aNkgkdPlBUqmdjfMBkqQRknHauitviFpHju3h0nSdVXUrMfNaspyysTn5x94HPXP4Vc6PK9NjLnkn7x654c1GbTdQn0PxYqsGgSGds5SaJwPJuAf4kZflJ7ZyadqNpY+EdStJPD/AM6ookUbi24nIB3deR1/OjTNIvJfDMa6/wCdZ6tbYTT5WVWQF3+aGU5ysTDlfRic4zXO2N/or6mthrMmRaTGPCv5TQzHjMY/iTnJU8CsXeMrmrSktDvtUli8Z+F4L/wuDDrukrJ9sMbsfOBPBj54CjhvXqa4uwsPiB4LtYPE17ostrpWpow2yqUSRl6SL3B9eOR7V6V8GtB0rRPijbS+JLgros+Ut5EYeRJcPjYHYH7jDP0bAPFfZPx9a7ufhze2uh2cV/LFIgc5DfZxH8xOB0bHAHYHmuxRThdnBHmUz4h0PXrfxJaNJboEuYv9bHnpnuPUGrUy/ZZFYnBbjjpUENhBPZv4+8ONHF9l2xajZDCZQ/xKOxXsfwPWugKQXcYeAiVMBs9eGGV/MV5dSKvpsenCVxtmI7oGKbBDdj/KsW+046XKXU7oGPy/7J9DWpGxgkWQLjbwR6ithnt7yEnh434OOfauS/LK50b6Hn4ITLMOD3r5Q+O9snib4j/DvwXIu+Ga9e6mXs0ceCQfwU19c6tYz6Y3mYL2znhv7p9D/SvkzxCTf/tNeFomORYaXcScdPn3jP8A49Xp4eWrl2TMWrMpeLfCWoeFb43Vmxaxc5Rs8qf7jf0Peum8K+It2zzMiYcY+nWvary0g1CB7a5jEkTjaynoRXgfiPwzf+GLwXFqWezmbhx/AfRvfHQ9686UdT0ISurM+gNL1KK5hAA59v1q5c6YkymaBRhvmZcYLH1+teM+FfEocrG7YkXr2z717ZpmopcopJzmo8hap6HA6nosVyjCQDPB4HIP/wBasD/hG4/7z/mf8a9j1LTIrwiSAhZCOQf4vw9fesf+wbj+4KPfWiOlTi9Wf//T+zrzwtquqp/bHjW4Mdj95YQduR6YrxD4k/GbwHo1uPD/AIegW4lgYARoMDJ6fN/9evFfiJ+0F4v+IbyWGn7rCwYuOD87Ke3HSvMtJ8KSXDiWTJZuSTzz2rz3RstT2LP7QfEGwafXhqwKompos5Kd37gfpUnhS+W3uRBGQFbjPvXX+ONH8vwlaTyDa1i+N3fy34P4A4r58u/E8tpeLpmgx/atRz2+5GPVj/SslHnR1J6H2pomu2lk7S390sUKgDLsAAO5rI8S+MPBGtRy6fNby6uG+6YIy2zqOG7HivL/AAT4Nj1MQax4puW1Kfq0ZOIkz2CjrX1Zo+i2K2yJY2scMYUD5FA6V5zcYvTVhbufIDeFrmUTzx2M8NtEcgyLh1Xsa6zwDqV14X8a23im8Z7yIW5s5QOWMJOV+pU/4V9WT6UsWWdAUYc56Y968H8KaDdeO9Y1m60ZEt7WKdkteMLIE+Vj+LA4rdVeZO5k12PbpfjD4GS5FrPeMDgMfkbofpXTWfxc8ASxhItWRGPXdle3HWvCU8OzWF4kd5B9g1SA8F1yr/nwQa7a58VaDpmgXtzr/h9Zr+0iZ4xbxBhOw6ADsc0uRdATRr/Fj9oTwv8ADzwJPq2k3ceo6ldgx2sKNuAfH3mx0A6mviH4E/DDxL8Z/F03xE8YyG4tWm8xvM585wc9OyjtWD8NPhp4q+Ovjm/1zV7c6fpjyt5qKu1eOAig9MADNfd3woin+Hmov8L9SiWG7gTzrKZRhLu3zg/R4z94fjXZOSpQcIb9WKy3PqfQtJsNPto1VAI4VwoAxzj/AOtW5HcyySyrJEYthABP8QI61Xtplms4xB0UYPsalMokwxHzCuJGG55r8TNRitrNIx/AjOfx4FeXfAW3xD4g8Q3A/wCP26W3jbviEbj+Zb9Kl+Mmt+XBdMG6fu1+ij/GrvhrxB4U+F/w40ybxbqEGnCWI3Em9gHLzHfwOpIBA/CtFctLQ9vkHmqC3y+grxL4h61Hbu0KnC2aHP8Avv8A/Wr5u8Q/td6l4z8Q2/gr4UWOZbl9r3044WMH5nVPp612etNqGs3Nn4fikNxeXzqHc9f9pj+FOUHH4gSPkrxz8aPG2haxeeC/h8pOo6rs82WJS865zhEHOM9TXUfCr9j3xH4qul8VfFq6khSdvMa23lp5M8/vH7Z9BX3N4J+DPgnwJcTapYWi3GpXJ3y3UwDyE+2eg9q9UI+Yfwk10fWOWPLTVu/cTPF9I8G+HfD3ibS/D/hyxis7DQrdrplRQMyyfu4yx7kDca27WI6tfaj4nUEAYhtT/wBM4j82PZmyfwqe40nWX1nVkVfKj1GWMG4z0t0jACr6HO7866O2tGtXaC3bZaqqqsZH3dvBx7Hv71527uz06k1GmordpL5bv72OtgkyiTuwDfnWihZEwpwAa5qyK293eIJnYNINqNjamFAwvsev1rUiuSsZX0q7nmNFu21G1e4a3jlVpYyCyqeVB6ZHatxJhIynkbckVxVotoJpriKMI8rHewXDMfc10VqxHQ5HvTTsNkWkeF/D2majdarp9lHFdXbFpJAPmz6D0HfArppoYr23e2uAHjlUqynuDwaqKsnyzxHaBncuPvZ9/atKIFYy0gCk8nHPI9K0Rkz5a8e/C/y7a3i1SJdXtpGaMBkzuLN8ocHOWwRz3xXkfir9jTXNGMPjf4M6q+j+ILTbN9iZsxEgdEkOcH/ZcFT0yB1+7/Elje3mjyxac+LlSssRxkb0O4ZB7VleGPibJF4nsI/INpcRbZG8zo7dCB/s9q9XD1NOU46t0+ZHwboX7UGraStz4B+O+kPoeqhTGt8Im8ot2M0Q5XP95Mj2A5rm/EniHwz4W0m5+IWs6u2q3d7drJCyskyTbQAiRjO0qqjluvrzX6FftV/B7wV8V/AkfjfT9LZ52kImES/6RHJgjjHQZ69j1r8R/Gvwk8U+GLCKGEyPHM7SiwY7mYZIWWLbkMSB8wGGHfIrq9lTnK2xrTl1P14+HmvaR46+Gtvr+i3CXsGpowPkR7RbzZwUKdVMZ6/99Dgiu2+GnxDn+G97cjxBufT5cJeWp+csrcLJECcNu+vNfiN8Ivjf47+DWtpJok7nTTMHvNNk/wBVOAMMCpGVfHRhg8DOQMV+wukXXhP4veFLD4ieHJ5Gs2hkkWMjEkUyDlSOzRt1HIOcjrXPVU6L8mEqaep6X4r+HYi8QL4r0uKG88M+JYi8doTsCKRn5uvzgnn0PTvXnthPqfhnUYtB1RQ+lT4js7oDlT2hkPt0B+nY1pfDrxjbzXlrpOvTyR2bvh5QMiJW6nB7biMfjXQePPhx4x0u18TTSi21nRo1FzBMz7WQYBDx7f7i84PXp1riqxTXMti6Td7Mzb6wN4oIykQP0Zv8BVO1X7AyxLnyvTsMdqy/h/4i1HxLZXdtffvZLIxgSsCNwcZwfUgc59K7O6t225A3V50kdyLka2lzaNFOA8cnGD0wa+Drizjh/aw1W1hYvBpmix4J6oZdhwT+NfZqPPaN5ZUshHXPQ18zfCSO1179qD4rz3qiSK1tbS0GfQnGP/Ha1oLljN+X6ot62PURxlh1qrd2cF9FJb3SCSKQYZTXQa5o0uh3BVD5lpIcRuex/ut7+/esY7scfrXO3d6DStseD+I/Dtz4Zl+22xL2zMSG6lfY11HhfxOk6KryYdMZXPY9DXo9zawX1tJb3KiSJxgqehBrxzWPDVz4cuPtFopktpD8pHVT/dJ/rRa50xd9z33T75JlEm4Nj+Van2y3/wAivF9B155kURvt45XGTn610/8Aas3vVKdtBuJ//9TjdE8MY2tsPPYele4+F/Cgm2xheg7iu78I/Dy81WWCytoMvnGfQfXtXutjpPhjwnj7XMlzdx8mOP7ox29zmuNyvqz2JO+h4H4x+Gt7P4QubqWHbaACN2Yf89cqAB1OTX5/+GrXTNL1rUtIkUG6jmdWb/npt4z9R3r9Rb+98SeL9SEl0rW1khAMZH7rap447nFfmN8bvDr+C/ifqV5pmVtLyZrmJvQscuv4Nn8DUwhe6XUqDadj3XwXLEs/2eXhCRtHbI5r6e8JfvYEtlYY6j6Gvh/wN4rh1aGOVmCXMON6dN2O49q9ll+It3DdQ6P4OP2jUnTEjf8ALKDdjDMfUdhXkzpy52mdcloeo/EjX7l5o/Afh5t2qagNs0q/8utuThnJ7MRwor0jwJ4XtvDOkw2dpCI0hRQvqQBxn61wfhDR/DvhXTG1jxDfIJpf3txdTsA8sh5JJPYdhXhPxa/a9tNPV/Dvwxh+2Xj/ACC6Iyo/3FHLGtadGU9II53ofQvxy+LHw/8AAHhiV/EQW61OVT9mtlI83f0B9QB3rxH4QePbv4laS92ukzIsPD7l3I3qUbvivHfhf+zl42+L+tDxt8Upplt5m3iOQnzJQeeR/CvtX6heGvBeg+DdMh03SLZLeKFQoCgDAFdFRQprlWr7mZ4XoCS+G55L/wAObEEhzLA4wrE9c+h96Z8RvEFrqml2fiuzgNr4i8LzLewxt/y3iHyzwq3fehOAe4zXtHiXSfDjW7Xt3MlhKuSZdwQfjng188Hxp4K1LVZdAi1W1vpkHRGHzA+nrXMld3Hr1PoW18RW9p9g1FJt+la3GksEo6DzF3Ln6g1p6p4u0LS5o9Lmv4/tlxkQwhgZGIGenoK+btW0e91DQpdF03UpLa1kGEVT/q+c/Jn7tcR8OfhfJ4D1HVfG+v6jJqt9Onl28k7FnjT+LBPrVRS7kvsV/jv4kmtrCaCyRp5whCRoCzO7dAAOTzXzn4Y/Z0+LPxUlj8QfEHUZNOssD5rly0wRegVDwvFfWPhDUtOOr33iXV7f7QSQlsCMgYOWYZ75rofEvjefU0MIHkQ8/IOp+tbU60oJqJdjynwx8N/Anw2ea58Oxs7qmxrmbl5MdT7A1718LvC9zLM/jPVIyrXQ224PVI/72P8Aa/lWL4K8C3viS4j1HXIzFpsJBWM8GUj1HoK+hndbUi3iTbD0UDop9Poaxk23diHOiYwx/wD1VBJKqx46laglaUuVY4PFUpIJM896i5IXN2uA3JP6VgXF3KHMUZAcnIJ6EZ5H1xW0INnB5zziq8unwz7ZCPmQ8e1MH5HET+bb6lJcx/MshUuM9wMZFdDBJK5IIwOOaqXUaR3MmTyAOB3rUtBblVOTuYVmimi1DGplZgxJxyv071pRiU/IBtAPWqw8tcLGfm9a0En24G0npjAq0iDetQoj/efd/lWqirhSCMNwOe9YSyq0TKp74INbdtsMarj7uOPetLmbLSovI2lto4Prjt9a898VeH7TXdMXXNLjeG/tFaRAq/vFfqVZR1z3H4j39KZimGjXIJGail+yWpNwo8szOu9lXJY42jdj2wM1pGTTM2k9zmvgFf8AiJbzVoNeTz5riIedHIxMaRSD92ij2+mchs9K4j4g+FdL8D3k9pq2nPd6Fq5ZklVeYjL8rgPjIPPb612Grx67oOsx+LfCuJLjyjDPA5+SVeSM+4P3T61DJ8ULHxL4LuNA8T25lt7tt0sp+V7ZukhQEHkenautyvHfUyUHz6bHxl4g/Z2+FnjNX8F62o0/Uk2/2NrNs2Wkik5jhuAc7mU/Lhjk/wAJ5FfPHh3xj8bf2QtavPCeuWK654YhnBdeRGRJnbLBL1QuB0bIzwQSK+vr3QNWvI721iDafDbr5sDzIVkniU8MinlcryCeaP2iYPD+t6P4f8MXNzJPqusqXtLhVDB9gBjdx1CuxCsMcZrOOIekaiur/d5np08POpLlpK71f3amJpvxh+GHxB8NHX/A92LbWFlDTafMFjuIw/3wU6SR8feXOD6ZxX0XpvxnsPjRbjwLHaf2HYOkcIHmfLNMmNwJ7RAjAHVu57V+Ynhn4C6d8Qbm90bSro+FfHGlMxCtuWC4KdVwPmjdSCQRkY7DBNWrn4g/Ev4NT2fhT4seH2gmsiBb6lbqFaWMHu6/u5h6MMN6lu3TWwtm1Sd/IyhKLR+kUuq3/hnxJJZa1bLBCqrDOUXH+rGEm9xjhvbn1rubiAuomQhl4IxyCD3ryLwP8TvDXx28GxiyvYpfEGmR/I4IDyoo5V1OCGA9a2vCHiQWbjR9RfFtIwjhZv8AljL/AM8if7rfwE9D8vTFeNK6dnub8tzfvbdWd2wQ0YI9ua+QvgLI6/H/AONNwMkC+gjbHorSYr7bvbdWRpFO0EEN7/Wvgr4QQXkX7QnxgsoBLIX1CJyVGBjc+C3sK2h/Dn6L80O+x91zw21/aslyglhkGCP6/WvJtb0O50abY+XtpeY5P6H3/nXqltHNbwkAlwwyfUH2FWfJt9UtHsL0ho2B6+vt71yWaV0aHgoI4/L606aGKeNoJlDo4wVI7Vpa3ot1od20L/vLdj+7kxnPsfeqKN2IHPehO+xqkeQa7oNz4euFu7Pc9ux+Vh/Dns3+NY39r3/q35V79JbxXMTRSjdGwwQehFZf/CP6R/z7r+f/ANeqtc3VRJan/9X7DvPFV5crNYeE7c2sROEZfvlSfX1xWvofhS10xvtuvTFpmXeY8561p3F/Y6Yos9FiVFjGN5HJxWJLPPOTJK25j3Ncdu56rZc1LWjK7wWsQjjzxXyb+0V4Z0q88HS67eLsGnMXkk25Ko/BP4HGa+ninmEeneuZ8Z6FbeJNEv8Aw1PGHh1GF7dgRnCyDGfw6/hTi0mhp21Px6sL6awuEubCbK/wuh4Knj/IrppvHnibwlo7r4cgWOKYgyz4LyFj614Yyaz8PfFWp+FdWR5ksbmS3lj5yGRiA6n1Iwfevqz4bWNjr1kAf3scgGNw/QjsfrXbOMV70lc2Um0ef6Do/wAQPizcJDq2pPb2mctLdy7UC99sef519deBPC/wA+EQXUtf1u21TVVHLsRIVK9lUdK8D8ZfBrVkc32iSs248xOx2AH0A9PSut8Gfsn6v4piS8utYiCHBKwqNw+u7JrOpKE46zsuyRKXc+jtT/bN+HOhW5g8P2VxqDLwu1dij8TivDPEX7ZXxJ8USPZeE9OSz83hfLUzSY/DivZ/Dv7HvhDT3V9SV7+TP/LRvlH4dK+iPDPwb8JeFVRdO0+GJgfvBBmuFzoR+CN/UOp+bMXgj9oL4rziXWJbpYJTktcyFEGfRBXtPw+/Y8trTVrW68W6hJc8khIj5YDjkcjB9a/QFLG1tflVBgfhisXU7sPtW1ba8bBtw4C4P9awliKktI6LyH6njXgvSoRF4lsLqR5F03Wbi2tWZjlbeJI8DPcBs1W14X/i3VI/CmifKgUtK/ZEHc+57Vra3qbmZ9F8PQiS7u5GZtg6s5yzMfr1r0/wT4LHhuyIkPnXt1hp5PU+g9h2rJ2F5nmNr8ItWESR/bY0gjAA2jmu18NfDXQLBvtV3m9mVsZb7uR7V6lDa7EO47VBJJ6CrcVqkiK8OCjDIx3pA2Z2Y408tVwo4HbFUbieIITgv/sjqeetbU9iJEaKQfKeCB1/MVV/sqCOVZymXVNgP+yOaViTLZi6nePnQ8/TsagyzsdxrSmt2DeYnJX9R3FQGIkBl6EUrFGcxEhZf7tVpgYo2cnGBWz5ZQbscVzurTrgwA4BOD+ND2F1Oflh84kvkMec0lqpjJj3cg8D2NW5AzIEj5ZeCDx0qRU8xVm2EFeD68VBTIrkS+SWgb95xjJ4OO1bllcSLAhufv4AbHPPrVOCIIwj25UjP/1q0gmzJGPcU0SzXjBb5jwOPrWpEu/5d33sEHPpWDDOdoyciti2eNQADgH8qoyOkikRosY3eoqzsx8+MA9s1l2rrHz1x3qw14gU/wC1z1qybF0Rxs5yBgjn3r5n8W+C/Fg1iePSYvtWhIxumIOHY53NC3cgHkEdRX0YEnuI9p+RMdO7f4VchjjSV2RSGYLlf4RjpjsKtlxdjz8LZ/FfwWt/pf7rXNFTYyH70ka9se3SvmvTfB51D4l6Bd6rcEWtmzokcnSOQEsqLnpubkDpXveqwXfw38VR+LtFBGm3rYuI16JIevHo38+PSoPiJodlrmnR+OPDAJsb05lVQUaKRTycdVYEcfnWbR6FCvOk3Km7XTXye54T8ffCd34T8Qab8X/DSGC6t5US/wBg4Zs/u5SPRhlW9+vWvpO2h8KfFnwTbS6tp9vqWm6nEHaCdA6q3RxzypBBGRg1maULX4j+Dr7wlrm035gMUnHEqt9yYD/eALDswrK+BHgjx14D8N3eleMrU2ts1xvtAzAuARhsjnAbAIz/AFruc+aku6/I89xtKx8efFb9kLVfAV0fiH8BdVudNntGMjWhk+aLuDFJ3XP8Lg/lXlOj/tLeIdM1X+yPjFpL2l3INlxcxR7BKp4LPGOM/wC0hxnmv2Be2ZIWjIMqNuyG5yD2Ofbsa+e/Ev7NL/FPxDb+Fo7C3l8P3TedPcTL+8swjAkRMDuy4yowR+hqY1faNRqK/n1OhS5VuO+B3idPjDBeeH9KuxejTTGhv8Hyp7eRQUJb/nqBwy9TjdxXqTfs5eHfhz4j1jx54e+0SX+uqn9oF5C6StGSQ6rj5SNx6dRXyj46/Yv+OH7N+tTePv2YteuNU09fnm09tv2gqOSrRf6u4X0AAcdlJ5r174F/t3+FPGs6eA/jHajwn4kDeSTPlLWWQcY3P80TZ/hfjsGzxWs8NZP2eqI5+bVHpvlFHIUZUVQuovKfzUOM8kf4V6P4s8NQ6ZM2raWqvZXJ3uyc4J6HI4xXn9zAWjbyzuYc/SvKacdGbR7jLyzttUtDb3Sb45B17/X8K8d1bRrrRbwwTEtG33H7Ff8AGvY4He3AdhiM8MP7p9qbqtnaalam2uAHVhw3p7iud+6zrVrHjC5ABH60/c/tVm902bT7n7POMqT8jdmH+NReSnoKaYKKZ//W+z2+Y+uafkKuOxqLeACw703cANoOa5Gz1mrDA5DfSqs0m5PMH3hyaHkycL3qnI5UYP1NZyYr3PjP4x/DbT5PFI8QLbru1FMyNtyTKnBP1Iwa880XR5tFlFxZHyVyD0GG/Cvs7xfp66ppcnyjzIG3r68df0rxCextmIhSMFlOR6A1yzqNOzO+lZxOm8OahHqUSxSoCw42/X0rurDSvslys+nTPZzc5Knafy6V5x4dVdPvYppMHae3TGa+otEj06+WOWeFZY5cdfQ1zKfcznC2sTFsdZ8YWyKq3CXCj++vJHuRXSx+IfEkigP5KYzyK7b/AIQHRLlQ8BeEdtrVCfh3pjSczzMO43Vvoc6Zwc2piGJjqN5vJJO0HH4VwXijxNqUOnLLYWriGeeO3jODl5JDhQo7+pr6KtvA/hvTyZGgEhXndIc4/OvLYXj8d+M01W2+XQfDkhS0AHyz3WCryj1VBwp9c0zRK+pu+DfDtnobuQm+aVVLyt94seq/TNeqQwqIjKBjjisOzsy8o4wD3rodo2tGTx0rJES8ghiWVXDr8rjkGrUVuI8BQNoGABTowmzO7BPFSKwB2selaXRmVJl2j7v3uKrSKi8Hv2q1PHJKyqWITOffg1E6LuAqR2MWYsG6E49u1UzF5U2CPkl/RvT8f51tyIFO4ntWXcNG0bx4zuH+SKi9ijNupEjhZa525gEnAXI9+p96v5nlMkc7ZeM4J6ZGOCPrUE0alQpY4Ixkds1DdykUmjjZBHj5W4JHWpbe1NvEqSZfZwCe496umLy40A+c+v8AWrixkRkMeDz9KpCZnPEiHevf8qsqgIz296fJECpTrnjI/rUgi+TapyQOPrVXEVY4RD8vbmrcLBEKdahM4KlWUlsjj696chWIGNRuYnp/ntSRFjSiufLjBl/LufpWjDELqVJJeDEQyr6fX1zWJbrGr7nbMg49h7CtZLoQ4JH41aYjqt3y8DLdvpUiOAcYz61lxXSELJjAPB/GtVFCqMchsVQFS/sIdTtJdPuk8yG4Uqyn09R7jtXG/D9p/DniC48CeIY3u9PvuIsLuZkbgMo9R3r0iJ149q9l8F+F7C3Met3cKvehSI2YZMaN1wfetYx5pWLc+WJz/gP4NaH4UuZdWuUFxeMXWLPIiiY9B7kYz712viDw9BqFu0bLuBGPy6V21RugYEV2SpK3unAqsua7Ple8sLjT55LSYH5OVY/xD/GvS/h1qmnrbtZR4SZmLEnqT6VteJPD32qJpUUb+eK8NvBe6FeC9tSwaPlh6gd/qO9ee/ddz0klNWPrbCyLtYZBr5T+P/7Inwq+PFnJc6xaf2Xr+3EWqWqhZwR0Eo6TL7Nz6MK9y8HeLLbXbJMuPNUc13mAw5r1ITbXNF2Z5r5qcrH4l2mt/tCfsV6jH4W+JNs/jH4czN5VvdIS4jQ8ARSNzGw/54yYH909q+rfD3ijwr440aHxR4Fv01HS7k444kt5O8UyH5kYdOa+4fEvh7TPEWlXOjaxZQ6jY3iGOa3nQSRyKeoZW4NfkT8Yf2evHf7OOvXfxV+A5lk0NRvv9KfdKEhBywIyTLCOx/1kfUZA4mXJW92ekvwZ305c2qPrT7Mp+crkN1Hasm8s3tUMkZLR9SO6/wD1q4j4LfF7wz8YPDrato7G3vrcql7ZSNmS3lIyP95G/hYcEe4NeyeUGB3AEH9a8OUWm4y3O5XWqPLr2KG+ha3uBu5+U9x7isT/AIR20/57P+Y/wrsdd0lrItc24zAeoH8J/wAK5jzPf9axatsdCZ//2Q=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1311349"/>
            <a:ext cx="2902688" cy="516033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26928" y="1763822"/>
            <a:ext cx="47500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Major limitation of previous, effectively single pixel receiver was its slow mapping speed.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Argus is 16 pixel focal plane array built by Stanford </a:t>
            </a:r>
            <a:r>
              <a:rPr lang="en-US" sz="2400" dirty="0"/>
              <a:t>(PI Sarah Church), Caltech, JPL, U. Maryland, U. Miami, and NRAO. 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16 pixels means that you can map galaxies in the order of 5-10 hours instead of &gt;50 hours.</a:t>
            </a:r>
          </a:p>
        </p:txBody>
      </p:sp>
    </p:spTree>
    <p:extLst>
      <p:ext uri="{BB962C8B-B14F-4D97-AF65-F5344CB8AC3E}">
        <p14:creationId xmlns:p14="http://schemas.microsoft.com/office/powerpoint/2010/main" val="7851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314" y="1803225"/>
            <a:ext cx="3600154" cy="3749842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2"/>
                </a:solidFill>
              </a:rPr>
              <a:t>A. Kepley (PI</a:t>
            </a:r>
            <a:r>
              <a:rPr lang="en-US" sz="2200" b="1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A. Leroy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S. Church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K. Cleary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D. </a:t>
            </a:r>
            <a:r>
              <a:rPr lang="en-US" sz="2200" dirty="0" err="1" smtClean="0">
                <a:solidFill>
                  <a:schemeClr val="tx2"/>
                </a:solidFill>
              </a:rPr>
              <a:t>Frayer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2"/>
                </a:solidFill>
              </a:rPr>
              <a:t>E. </a:t>
            </a:r>
            <a:r>
              <a:rPr lang="en-US" sz="2200" dirty="0" err="1" smtClean="0">
                <a:solidFill>
                  <a:schemeClr val="tx2"/>
                </a:solidFill>
              </a:rPr>
              <a:t>Rosolowsky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A. Harris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2"/>
                </a:solidFill>
              </a:rPr>
              <a:t>A. </a:t>
            </a:r>
            <a:r>
              <a:rPr lang="en-US" sz="2200" dirty="0" err="1">
                <a:solidFill>
                  <a:schemeClr val="tx2"/>
                </a:solidFill>
              </a:rPr>
              <a:t>Bolatto</a:t>
            </a:r>
            <a:endParaRPr lang="en-US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F. </a:t>
            </a:r>
            <a:r>
              <a:rPr lang="en-US" sz="2200" dirty="0" err="1" smtClean="0">
                <a:solidFill>
                  <a:schemeClr val="tx2"/>
                </a:solidFill>
              </a:rPr>
              <a:t>Bigiel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chemeClr val="accent1"/>
                </a:solidFill>
              </a:rPr>
              <a:t>M. </a:t>
            </a:r>
            <a:r>
              <a:rPr lang="en-US" sz="2200" i="1" dirty="0" smtClean="0">
                <a:solidFill>
                  <a:schemeClr val="accent1"/>
                </a:solidFill>
              </a:rPr>
              <a:t>Gallagher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J. Gunderson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A. Hughes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M</a:t>
            </a:r>
            <a:r>
              <a:rPr lang="en-US" sz="2200" dirty="0">
                <a:solidFill>
                  <a:schemeClr val="tx2"/>
                </a:solidFill>
              </a:rPr>
              <a:t>. J. </a:t>
            </a:r>
            <a:r>
              <a:rPr lang="en-US" sz="2200" dirty="0" smtClean="0">
                <a:solidFill>
                  <a:schemeClr val="tx2"/>
                </a:solidFill>
              </a:rPr>
              <a:t>Jimenez</a:t>
            </a:r>
            <a:endParaRPr lang="en-US" sz="2200" i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chemeClr val="accent1"/>
                </a:solidFill>
              </a:rPr>
              <a:t>S. Kessler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chemeClr val="accent1"/>
                </a:solidFill>
              </a:rPr>
              <a:t>C</a:t>
            </a:r>
            <a:r>
              <a:rPr lang="en-US" sz="2200" i="1" dirty="0">
                <a:solidFill>
                  <a:schemeClr val="accent1"/>
                </a:solidFill>
              </a:rPr>
              <a:t>. </a:t>
            </a:r>
            <a:r>
              <a:rPr lang="en-US" sz="2200" i="1" dirty="0" smtClean="0">
                <a:solidFill>
                  <a:schemeClr val="accent1"/>
                </a:solidFill>
              </a:rPr>
              <a:t>Lee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chemeClr val="accent1"/>
                </a:solidFill>
              </a:rPr>
              <a:t>J</a:t>
            </a:r>
            <a:r>
              <a:rPr lang="en-US" sz="2200" i="1" dirty="0">
                <a:solidFill>
                  <a:schemeClr val="accent1"/>
                </a:solidFill>
              </a:rPr>
              <a:t>. </a:t>
            </a:r>
            <a:r>
              <a:rPr lang="en-US" sz="2200" i="1" dirty="0" smtClean="0">
                <a:solidFill>
                  <a:schemeClr val="accent1"/>
                </a:solidFill>
              </a:rPr>
              <a:t>Li</a:t>
            </a:r>
            <a:endParaRPr lang="en-US" sz="2200" dirty="0" smtClean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J</a:t>
            </a:r>
            <a:r>
              <a:rPr lang="en-US" sz="2200" dirty="0">
                <a:solidFill>
                  <a:schemeClr val="tx2"/>
                </a:solidFill>
              </a:rPr>
              <a:t>. Meyer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K</a:t>
            </a:r>
            <a:r>
              <a:rPr lang="en-US" sz="2200" dirty="0">
                <a:solidFill>
                  <a:schemeClr val="tx2"/>
                </a:solidFill>
              </a:rPr>
              <a:t>. </a:t>
            </a:r>
            <a:r>
              <a:rPr lang="en-US" sz="2200" dirty="0" err="1" smtClean="0">
                <a:solidFill>
                  <a:schemeClr val="tx2"/>
                </a:solidFill>
              </a:rPr>
              <a:t>Sandstrom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A. </a:t>
            </a:r>
            <a:r>
              <a:rPr lang="en-US" sz="2200" dirty="0" err="1" smtClean="0">
                <a:solidFill>
                  <a:schemeClr val="tx2"/>
                </a:solidFill>
              </a:rPr>
              <a:t>Schruba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 smtClean="0">
                <a:solidFill>
                  <a:schemeClr val="accent1"/>
                </a:solidFill>
              </a:rPr>
              <a:t>M. </a:t>
            </a:r>
            <a:r>
              <a:rPr lang="en-US" sz="2200" i="1" dirty="0" err="1" smtClean="0">
                <a:solidFill>
                  <a:schemeClr val="accent1"/>
                </a:solidFill>
              </a:rPr>
              <a:t>Sieth</a:t>
            </a:r>
            <a:endParaRPr lang="en-US" sz="2200" i="1" dirty="0" smtClean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E. </a:t>
            </a:r>
            <a:r>
              <a:rPr lang="en-US" sz="2200" dirty="0" err="1" smtClean="0">
                <a:solidFill>
                  <a:schemeClr val="tx2"/>
                </a:solidFill>
              </a:rPr>
              <a:t>Schinnener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A</a:t>
            </a:r>
            <a:r>
              <a:rPr lang="en-US" sz="2200" dirty="0">
                <a:solidFill>
                  <a:schemeClr val="tx2"/>
                </a:solidFill>
              </a:rPr>
              <a:t>. </a:t>
            </a:r>
            <a:r>
              <a:rPr lang="en-US" sz="2200" dirty="0" err="1" smtClean="0">
                <a:solidFill>
                  <a:schemeClr val="tx2"/>
                </a:solidFill>
              </a:rPr>
              <a:t>Usero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3" y="1057275"/>
            <a:ext cx="5284839" cy="5284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845" y="5553067"/>
            <a:ext cx="349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Supported by NSF AST </a:t>
            </a:r>
          </a:p>
          <a:p>
            <a:r>
              <a:rPr lang="en-US" sz="2400" dirty="0" smtClean="0"/>
              <a:t>Grant to co-Is.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01314" y="985582"/>
            <a:ext cx="36892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FULL PROPOSAL ACCEPTED!</a:t>
            </a:r>
          </a:p>
          <a:p>
            <a:r>
              <a:rPr lang="en-US" sz="2200" b="1" dirty="0" smtClean="0"/>
              <a:t>~500HR OVER 3 YEARS (GULP)</a:t>
            </a:r>
            <a:endParaRPr lang="en-US" sz="2200" b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" y="-29468"/>
            <a:ext cx="9144001" cy="105727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5"/>
                </a:solidFill>
                <a:latin typeface="+mn-lt"/>
              </a:rPr>
              <a:t>DEGAS* </a:t>
            </a:r>
            <a:r>
              <a:rPr lang="en-US" sz="3600" b="1" smtClean="0">
                <a:solidFill>
                  <a:schemeClr val="accent5"/>
                </a:solidFill>
                <a:latin typeface="+mn-lt"/>
              </a:rPr>
              <a:t>will quantify </a:t>
            </a:r>
            <a:r>
              <a:rPr lang="en-US" sz="3600" b="1" dirty="0" smtClean="0">
                <a:solidFill>
                  <a:schemeClr val="accent5"/>
                </a:solidFill>
                <a:latin typeface="+mn-lt"/>
              </a:rPr>
              <a:t>the relationship between dense gas and star formation in a large sample.</a:t>
            </a:r>
            <a:endParaRPr lang="en-US" sz="36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378" y="2114550"/>
            <a:ext cx="3328762" cy="3163632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bg1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2’ by 2’ maps of 4 dense molecular gas tracers in </a:t>
            </a:r>
            <a:r>
              <a:rPr lang="en-US" sz="2800" b="1" dirty="0" smtClean="0">
                <a:solidFill>
                  <a:schemeClr val="tx2"/>
                </a:solidFill>
              </a:rPr>
              <a:t>36</a:t>
            </a:r>
            <a:r>
              <a:rPr lang="en-US" sz="2800" dirty="0" smtClean="0">
                <a:solidFill>
                  <a:schemeClr val="tx2"/>
                </a:solidFill>
              </a:rPr>
              <a:t> nearby galaxies spanning a wide range of galaxy properties with ~750pc resolution.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-2" y="5944669"/>
            <a:ext cx="9038343" cy="133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none" dirty="0">
                <a:solidFill>
                  <a:schemeClr val="accent5"/>
                </a:solidFill>
                <a:latin typeface="+mn-lt"/>
              </a:rPr>
              <a:t>* D</a:t>
            </a:r>
            <a:r>
              <a:rPr lang="en-US" sz="3600" b="1" cap="none" dirty="0">
                <a:solidFill>
                  <a:schemeClr val="tx1"/>
                </a:solidFill>
                <a:latin typeface="+mn-lt"/>
              </a:rPr>
              <a:t>ense</a:t>
            </a:r>
            <a:r>
              <a:rPr lang="en-US" sz="3600" b="1" cap="none" dirty="0">
                <a:solidFill>
                  <a:schemeClr val="accent5"/>
                </a:solidFill>
                <a:latin typeface="+mn-lt"/>
              </a:rPr>
              <a:t> E</a:t>
            </a:r>
            <a:r>
              <a:rPr lang="en-US" sz="3600" b="1" cap="none" dirty="0">
                <a:solidFill>
                  <a:schemeClr val="tx1"/>
                </a:solidFill>
                <a:latin typeface="+mn-lt"/>
              </a:rPr>
              <a:t>xtragalactic</a:t>
            </a:r>
            <a:r>
              <a:rPr lang="en-US" sz="3600" b="1" cap="none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3600" b="1" cap="none" dirty="0" err="1" smtClean="0">
                <a:solidFill>
                  <a:schemeClr val="accent5"/>
                </a:solidFill>
                <a:latin typeface="+mn-lt"/>
              </a:rPr>
              <a:t>G</a:t>
            </a:r>
            <a:r>
              <a:rPr lang="en-US" sz="3600" b="1" cap="none" dirty="0" err="1" smtClean="0">
                <a:solidFill>
                  <a:schemeClr val="tx1"/>
                </a:solidFill>
                <a:latin typeface="+mn-lt"/>
              </a:rPr>
              <a:t>BT+</a:t>
            </a:r>
            <a:r>
              <a:rPr lang="en-US" sz="3600" b="1" cap="none" dirty="0" err="1" smtClean="0">
                <a:solidFill>
                  <a:schemeClr val="accent5"/>
                </a:solidFill>
                <a:latin typeface="+mn-lt"/>
              </a:rPr>
              <a:t>A</a:t>
            </a:r>
            <a:r>
              <a:rPr lang="en-US" sz="3600" b="1" cap="none" dirty="0" err="1" smtClean="0">
                <a:solidFill>
                  <a:schemeClr val="tx1"/>
                </a:solidFill>
                <a:latin typeface="+mn-lt"/>
              </a:rPr>
              <a:t>rgus</a:t>
            </a:r>
            <a:r>
              <a:rPr lang="en-US" sz="3600" b="1" cap="none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3600" b="1" cap="none" dirty="0">
                <a:solidFill>
                  <a:schemeClr val="accent5"/>
                </a:solidFill>
                <a:latin typeface="+mn-lt"/>
              </a:rPr>
              <a:t>S</a:t>
            </a:r>
            <a:r>
              <a:rPr lang="en-US" sz="3600" b="1" cap="none" dirty="0">
                <a:solidFill>
                  <a:schemeClr val="tx1"/>
                </a:solidFill>
                <a:latin typeface="+mn-lt"/>
              </a:rPr>
              <a:t>urvey</a:t>
            </a:r>
          </a:p>
        </p:txBody>
      </p:sp>
    </p:spTree>
    <p:extLst>
      <p:ext uri="{BB962C8B-B14F-4D97-AF65-F5344CB8AC3E}">
        <p14:creationId xmlns:p14="http://schemas.microsoft.com/office/powerpoint/2010/main" val="7795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61" y="96901"/>
            <a:ext cx="9061740" cy="88677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Observations started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Spring 2017 and will go through 2020. 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6492875"/>
            <a:ext cx="3086100" cy="365125"/>
          </a:xfrm>
        </p:spPr>
        <p:txBody>
          <a:bodyPr/>
          <a:lstStyle/>
          <a:p>
            <a:pPr algn="r"/>
            <a:r>
              <a:rPr lang="en-US" dirty="0" smtClean="0"/>
              <a:t>A. Kepley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2261" y="1486357"/>
            <a:ext cx="5022684" cy="4705776"/>
            <a:chOff x="5800214" y="4029184"/>
            <a:chExt cx="3019321" cy="28288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214" y="4029184"/>
              <a:ext cx="3019321" cy="28288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5702" y="4170499"/>
              <a:ext cx="2102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Preliminary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04945" y="1638642"/>
            <a:ext cx="3872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Data during 17A season limited by poor weather.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On sky for </a:t>
            </a:r>
            <a:r>
              <a:rPr lang="en-US" sz="2800" smtClean="0"/>
              <a:t>9.25h </a:t>
            </a:r>
            <a:r>
              <a:rPr lang="en-US" sz="2800" smtClean="0"/>
              <a:t>tonight and 8h tomorrow!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Preliminary results will be shown in GBT special session at the AAS on January 11 at 10:00 a.m.</a:t>
            </a:r>
          </a:p>
        </p:txBody>
      </p:sp>
    </p:spTree>
    <p:extLst>
      <p:ext uri="{BB962C8B-B14F-4D97-AF65-F5344CB8AC3E}">
        <p14:creationId xmlns:p14="http://schemas.microsoft.com/office/powerpoint/2010/main" val="4952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26590" cy="106786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The focal plane of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the GBT can 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accommodate even larger arrays.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1" y="1155352"/>
            <a:ext cx="3999778" cy="306832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6436742"/>
            <a:ext cx="874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GBT memos 198 &amp; 199 (</a:t>
            </a:r>
            <a:r>
              <a:rPr lang="en-US" dirty="0" err="1" smtClean="0"/>
              <a:t>Norrod</a:t>
            </a:r>
            <a:r>
              <a:rPr lang="en-US" dirty="0" smtClean="0"/>
              <a:t> and Srikanth) and 295 (</a:t>
            </a:r>
            <a:r>
              <a:rPr lang="en-US" dirty="0" err="1" smtClean="0"/>
              <a:t>Lockman</a:t>
            </a:r>
            <a:r>
              <a:rPr lang="en-US" dirty="0" smtClean="0"/>
              <a:t>). See also talk by S. Church.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3" y="1155352"/>
            <a:ext cx="3603496" cy="306832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3" y="4396425"/>
            <a:ext cx="7845936" cy="190699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508539" y="492452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08539" y="5375826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08539" y="579041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Large arrays would enable mapping of entire disks of large samples of nearby galaxies.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AutoShape 2" descr="data:image/png;base64,iVBORw0KGgoAAAANSUhEUgAACWAAAAlgCAYAAAAMTQxuAAAABmJLR0QA/wD/AP+gvaeTAAAACXBIWXMAAAEsAAABLABziOlSAACAAElEQVR42uz9fXRk634Xdn738QUbDLZ1CYMhzOiiIg5mJmBbZ8VmzQpmhlYCxp1cm+nDPZpkeI16HJOr62FAPeYlE8CmFROwbgC7FYIdMDqme4ALbQykNYm9Zshy1jrCl7AGCFhaFsNgGydHxtjGBOM9f+xdp6XS3qWqXe+lz2ctrXO6VC9PVe397K16vvX7FWVZBgAAAAAAAAAAgPG9segBAAAAAAAAAAAArCo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OgDix4AAMurKIo/leQXLnocDT6Z5B8vehAAAAAAAADA0vriRQ+gxZOyLL9z0YNgugSwABjmVyf5WYseRIMvWvQAAAAAAAAAADr415MIYK0ZLQiBkRVF8agoikeLHse18WwXRfG0KIrzoijKhp9/UhTFXy6KYnuBY9woimKvKIp3W8b4T4ui+O6iKH7Dol9PAAAAAAAAAGB8RVmWix4DsAKKothL8qz+50WSF2VZPlnAOLaTPKp/tsa46Q8m+RNJjsuyvJjxGDfq8T2o/zuqH0/yrUm+vSzLF7Mc4x3jv9528M2olggAAAAAAAAwLZdJvq/+f+0I14QAFnCnuurV88HLy7Is5jiG7XoM44Su2pwleWsWQayiKJ4l2ZvCXV0lOSzL8nDaYxzhOfyPWc62gwAAAAAAAADr5HeUZfl1ix4Ek1PVBBiqDj798UWPI1X1rWHhq6tUwaok+ZmpKjd9Sst1t+v725nmAIuiOMjd4avTa///+WkPOm0keVoUxWlZlmcBAAAAAAAAAJaSABbQqg5fvUryGQsex9NUoakmV0mOU1WLurp2m40kfyjJR5J8WsPtHhRFcTCtClNFUWwlORhylf4YLwZu97EkX53kZ7fc7lmqMNky+Ikk/3jRg6h9T5J/0nD5L0zyoYbL/6ck373oQd/hg0m+oOV3p+PckbGP7UHL5X89yXuLHtwd2oKc35tqP1lm9tfFsc0vhm3e2Luwvy6G/dXYu7C/Lob9dXFs84uxytv8Ko/d/ro49tfFsM0vjm3e2Mdlf10c++tidNnmP3/Rg75GB6I1pwUh0Oha+Gqj7TrzaEFYj+Pdll8fZiB41XD7jSRP01yZ6irJm9NoRVgUxfMkjxp+dZaqb+/pHbffS/KfJPnMpudZluWTKbycoz6XthaE31WW5S+b1zg6jv1pmoNwp2VZTrXi2QzG/iDVPnfLPNt93rex1+NvOxnauWvfXbSiKF6l+Y/Uuc4bHcduf13c+G3zixm7bd7Yu4zf/rqYsdtfjb3L+O2vixm7/XVx47fNL2bsq7zNr/LY7a+LG7v9dTFjt80vbuy2eWMfd+z218WN3f66mLGv6zavBeGaeGPRAwCWTx0GGhq+mqNnLZc/LsvyybDwVZKUZXlVluXjVBWoBm0Muf+RFUXxKO3hq5FOEsuyPE7yK1OFwgYd1EE0AAAAAAAAAGDJCGAB7yuK4kGd2H6WJQhfDWk9eFwHlkZWh7BeNPzqQVEUB+Pc18AY20JcV6nCV1ej3ldZlmdJ3mr59cRBMQAAAAAAAABg+gSwgCTvl8psK5f5txcwnu00l79MqtaDXbSV/Dyog1RdtIXVjscJX/XV1bKaKmZt14E0AAAAAAAAAGCJCGABw1wleZzk/7eAx24LXx2XZXnR5Q7r27W1Ihw73FT3GW5qPXiV7iGxtIwxqYJiWxPcLwAAAAAAAAAwZQJYQN/1wFA/QNQbt9XfFD1quXzS8bQFox6MdS/Db9Op+lVfWZYvkrSFzLbHuS8AAAAAAAAAYLYEsIAk77e+e5HXwasnk4SIJlG3H2xyUZbl2YTP8yLN4aatDm0I28Z5Ota9NHsx5mMCAAAAAAAAAAvwgUUPAFgeZVm+tegx1Nra7E0Uvhq4n6bH2M544anGMFQdZpvGGEd+TAAAAAAAAABgMVTAApZRawWsKd1/2/2M3IawKIqtJE0Vs6YZEmsigAUAAAAAAAAAS0QAC1hGs2ztN+x+tsa4j7YxTiWANaRV4kaHVokAAAAAAAAAwIwIYAHLaJat/ZL2kNTIFbAy+ypdw8apChYAAAAAAAAALAkBLGCpzKG1X8qyvEp7dalRq2DNtAJWbeJWiQAAAAAAAADAbAlgActmHsGmYfc3anWpxhDUFKt0JdNplQgAAAAAAAAAzJAAFrBs5tHab9j93RnAKopiVUJiAAAAAAAAAMCMCWABy2Ze4aa26lKjhJvmEhIb0ipxqyiKjXHvDwAAAAAAAACYPgEsYCVMubVfMllYqq0F4LSrdCWTBcUAAAAAAAAAgBkTwALupbIsZxGWmoWrRQ8AAAAAAAAAAGhXlGW56DEAS64oildJHgxeXpZlseKP1TQBnpZluXPH7Z4mOWj41WFZlk+mPMa2x9qZQVWw/mP+j0l+VsOvvqssy182i8cEgHU35Jh+57kHANDM8RUApq8oigdJXjX9bhaf0wPAfdGyNp0kv6Msy69b9PiYnApYAAAAAAAAAAAAHQlgAQAAAAAAAAAAdCSABQAAAAAAAAAA0JEAFgAAAAAAAAAAQEcCWMBKKIpie8r392CCm1+1XL4xg6feNs6LGTwWAAAAAAAAADAmASxg2Zy1XD7VANaQ+zsb4bZt19mawevRNM6rsiwFsAAAAAAAAABgCQhgAcumLVg07XBT2/3dGWwqy/K05VeTVNW6ZUiVrlFCYgAAAAAAAADAHAhgActmFSpgtV5vyq0SJx0jAAAAAAAAADBjAljAUinLsi1cNNXqUmkJNw15/EHzCIq1VekSwAIAAAAAAACAJSGABSyjxhZ/06ouNaS13+kYd9MWgppmq0QVsAAAAAAAAABgyQlgActo1tWlphFsmkcFrLYqXRdTfAwAAAAAAAAAYAICWMAyumq5fFrhpolb+826VeKUqnQBAAAAAAAAADMmgAUso1WogJXMtlViWwBL+0EAAAAAAAAAWCICWMDSKcuyrcrTdlEUW2Pd2YCiKDbSHMC66tDab5ZBsbb70H4QAAAAAAAAAJaIABawrNrCTXsT3u/TMR9vmLYw1MEkA6zbD6qABQAAAAAAAAArQAALWFaHLZfv1VWsxlZXz2oLcB2Oc19JUpblcZoDUVtFUTwd9/6uedRy+YuyLAWwAAAAAAAAAGCJCGABS6ksyxdJXjT8aiPdK0y13e5wSNvDuzxuubxTUGxISOxqyGMBAAAAAAAAAAsigAUss8epgkeDDoqiGKsVYX39pttcpEP1q766IlXT7TfS3u6wbYwbSZ63vRZlWV6Nc38AAAAAAAAAwOwJYAFLqw4ctVV9ejZqCKu+3rOWX08j2HSYKsg1aK8oimejVMKqK1+9SrLd8OsXdUUwAAAAAAAAAGDJFGVZLnoMwJIriuJVkgeDl5dlWczp8Z8nedTy69O0tBAsiuLDSb42yee23PawLMsnUxrjg1QBqiZXSY7rx7sauN1Wkq9L8uVDbtubZ/Wroii+K8kXNvzqG8uy/Ip5jQMA1kl9zN9q+NVVXVETABiT4ysATF/9heKmLwqn6XN4AGA0RVG0hXO+rCzLTyx6fExOAAtI8v6Hlm0VpX5dkg81XN7Wuu90mn+I1X/wnadq69fmIkm/StRn1mO+6/pvTjPYVBTF0yQHQ67SD2L1/dtpD4f1vTXv6ldtgbtMMbAGAAAAAAAAcF8MCWDtCDmvhw8segDA0tjK8PBQk2HXn9pBoizLq6IoHid5PsXxT6P14KDDVJW6tlp+vzHmGLUeBAAAAAAAAIAl98aiBwAwijqI1EvyJK8rXY3r25M8TvLBWaSIy7K8Ksuyl+StVJWuugS8vi9VkOvNsizfmvYYAQAAAAAAAIDpUgELWBllWV6kbntYtyV8lKpV3qMhN/s7SZ4l+S9nUPGqbZwvUoXEHhdF0R/jg7RXxrpK8leT/MGyLM/mMUYAAAAAAAAAYDoEsIC+syQ7U7qvi1kPtg5THSc5rsNY203PaV6hqyHj7IexUhTFdqo2hDdeqzpYBgAAAAAAAACsIAEsIMn7gaapt+Uz9hvjVN0KAAAAAAAAANbMG4seAAAAAAAAAAAAwK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oSwAIAAAAAAAAAAOhIAAsAAAAAAAAAAKAjASwAAAAAAAAAAICOBLAAAAAAAAAAAAA6EsACAAAAAAAAAADoSAALAAAAAAAAAACgIwEsAAAAAAAAAACAjgSwAAAAAAAAAAAAOhLAAgAAAAAAAAAA6EgACwAAAAAAAAAAoCMBLAAAAAAAAAAAgI4EsAAAAAAAAAAAADr6wKIHAAAAAAAsl82j7CXJ5X6OFz0W4KbNo2wkeZrkyeV+rhY9HgAAAASwABjdZlEUDya4/VlZlj4UBAAAWHJ1+OpZ/f9CWLBE6vDVqyTbSbY3j7IjhAUAALM34Top90BRluWixwDAEimK4lWSWZxA7JRlebro5wcAAEC76+Grax4LYcHiDYSv+s4SISwAAJi1oihmFa6xhrom3lj0AAAAAACAxWsJX12lCngAC1aHrAb3x+0kr+pwFgAAAAsigAUAAAAA99zmx/Mb0hy+2rncF8CCZXG5n8fJrYp020n+3KLHBgAAcJ8JYAEAAADAPbZ5lI2U+eMDFwtfwZJqCWH9is2j/NlFjw0AAOC+EsACAAAAgPusyCeSfMq1S/7nCF/BUqtDWH9p4OJ/Z/MoW4seGwAAwH0kgAUAAAAA99TmUR6kzC+/cWGRbxe+ghXwgfzWJP/i2iWfkuTbFj0sAACA+6goy3LRYwBgiRRF8SrJg4ZfHZZl+WTR42N6No/S9l7f6XI/xaLHD9dtHuVBkleLHkft8HI/5ksAZmbzKNtJ/mCSL0ryaQ1XuUiR/yJlvuFyP1cLGuNWkkf1z3bDVX44Rf7blPldgj6Ls3mUjST/Q5Kffe3if57k5yxq22H66jmjvz+OUh3pB5P8hSR/4HI/F3Ma40Y9vgf1f+/y40n+ToocXX403zyPMQ6MdzvJXj3WjYarzG0e3vx43kmZjwxc/ORyP4fzfl0AAIB2RVG0hXN2yrI8XfT4mJwAFgA3CGDdHwJY01N/+L6RN/LZKfNzU+a761+dWbiaDwEsANbdtQDFb8rNsMxdvj1VkOLFzEMA4wco+n4wyZ+oxziVMNa1ANhVqsDJ2eV+Xox5H3v17fsBsqmNb1lsHuVpkoMbFxb5xsuP5isWPTYmU+8D/YDQJC3p/m5e759TDWNNMGcM+qEU+eaU+ZZZ7qMdgmx9M52H69fxH+Z6ILfIj6bML5lXgA4AALibANb6E8AC4AYBrPtDAGt6hryWO5f7cdI8BwJYAKyresH/eSYLUPTN5BhVL/4/y2QBir6zVJVbJjqHqsNTzxp+9fhyP8cj3se7uV296ypJbx1C9o3nT0V+LGV+/jo8v/uqnjOepbny3KTOUu1DE4ecGsN/03GR5Hia1Z82j/IoydNMZx5+cbmft6b9pDc/nj+cMh8buPj0cj87034sAACgGwGs9feBRQ8AAFiYwQ/NP5jkCxqu971JvmfRg4WOzpI7FhCLfH7K/KyG34zyB0+nECMAjKIOUrxKc3urvn+W5P9V//8vTPKhIdc92DzKxuV+Hk95qKOEr/rH1Z+WqnXip7RcbzvJ882jiUNObUGJcYIjTQGWqzUKJ90OqJX5z9bo+d07I84ZF/VPk5+Z5M0M3z+fJt1DPXVg81WGB8SuMnxf/TeSfGrL77aSPN08mk7FrmsB01Ff07vm4UebR3k69TBsmd+b5Deneg/7HmweZW/U0CkAAACTEcACgHtq8APfIRWE/oxqPqywnbsWEdsqmI3ybfHNoygnC8BMjBCk+KEU+brLj+Zrb9zu4/lwynxtks9tud3e5lEyrRBWXRlmWPjqOFXlrYtrt9lIkT+UMh/J9ZZZr/UDD5NUiWkKYF2NWrmnDl00GauN4bKqK4QNvkb/OJle1SDm64454yLVtntnG816//wTKfPhlqs82DzKgy5V6kYIX71IVbXpzsDQ5sfz1Un+Ly1fpEiq6lrTmOeGha8uUs1vN8Y7wjx8UAfEptYu8XI/V5tH+WO5XVXsIBHAAgAAmIc3Fj0AAACYkXlUqJjaogkA9I0QvnpyuZ+NwfBVklx+NJ+43M8vTlWh5pMtt9/bPGpszzfuOPtBqSYvUrXqezxYheZyP1eXH81vTPLz0h74eVSHu7pqeu3GCU+1BUTW5djf1PrtG1W/WmnPc3u7P0zy5uV+epf7eTJK4KfeP78sSS/t23vX1oEHub1vnaUKSn3wcj9vjVqt6fKj+drLj+ZfSlq/LLS3eTRZy8A7AqZP6tf11nhHnIcnnoMbHCb5oYHLturAJQAAADMmgAUAwLqaxwLpxG1NANbJ5lG266qadDRC+Orx5f7dVYrq6jT/+7QfD6cRwmqrDHNcBymGHicv93NVV1ptq1LzbEglqrs0bYfjnBs0Bjcu91e/AlZL9asfiupXK6vlPX08auiqSb3/toWbHowbbqr35cEg0PHlft683M9x1/BfPR+2VePqGhRL/fza5shpzMPbm0d52nV8LY931TLmzq8DAAAAoxPAAgBgXQlgAczf0ySvNo/yfNLKI/fYXeGrkVtJ1YvxOxkewuq0MD+kMszpuO0N6+fUFGYYVmFr2Nim0T5wa8LbL7Om9/y56lcrbfA9PRxnrmhTB4imFW46yM257WJarVDT3mJvkipYbQHTJx3n4aa/Gw7q0O00NY1NFSwAAIA5EMACAGBdzWMRcV3aEAFMrA7k9KsOPUpyvnmUpxNUMLp36tdwKuGrvhFCWGO3+buj9WDXKkqHaT52d2lF2BRoOBszYNQU2lj5435LpaSkPWTDkmt4T6+SycNX17SFpEYONrVVv5rWAOvKdG1fjBg7gFUHU5uq6F2MUvmqYXxXaZ8bp9qKsK5c1jRXqYIFAAAwYwJYAACsKxWwAObroOWy82m3WVpjbe0bJ6pmcy2E1RRA2u5QIeZpmoNip3XFnK5jbHuO4wYUmgJY446r6fmtQwWspv30ah1aK95jTe/pu9OqrHRXK9ER7eX2PnUw5apM0zwvbwsrdW7TWc/hTWPc7lqJcIim/VkVLAAAgBkTwAIAYF3NPBx1ub/6lTAApuitNAdoNlIttJ93qGR0b9QVYtpen2m0ErtKe4Bo3EX5tmDHpONsq4K1MWZIbBrhqcEw3MWUgigLM6T6lfDVaht8Tzfqn1czaG/X1UbLZc+WLRRUv2ZN472YQlvHtgDXtN+nabWNBAAAYAwCWAAArKU5LpJq2QOQat693M/jVJWWmubGrSTPN4/yavOotdLTfdbWfvBsise0tmPWNFr8ZdIqSnVIrG2M4wQUBq97NYXQ9DqElNrCF85l1lM/4LTsbWCXLYTVdnyaxhzQdh9TDWDV813TcUMVLAAAgBkSwAIAYB3NcyFxpathAEzb5X5OL/ezk6oiVtMc+SBVZZZnHVrfrbNZLvoneT8g1VRhamvUSjlDwnPTqgrZdlwdJ6AwGDgZ6zVseY4rXfWyDuE07m/aD6617axG1aOnSxQUazsuTTwH1CHTtmDUtJ9/237tuAsAADAjAlgAAKyjeYairia/C4D1c7mfF5f76SV5kua5ci/Ju5tHS7XwvhB3tB+cdjim7f5GrYLVFoSaVvh5FhWwxg1O3Noe1yCkNOv3jcUZ1hbv+HI/Tya58ynNz23hz9SX79ThpGXQtq9MK4TZdj/zakO4LG0pAQAA1s4HFj0AAIBx1AsAe8lICwHHs2hDt3mUpwMX/cLGKxb5zS0VFC4u94culEx3vB/PV6TM5pCrzHU8M3KR5LD+/+3Mt0rFi4HHbFzsqKu8jNvy4/Ryv31htN6+xmrj1bYI17BdjzyW1udW5IdT5huWYUFt8ygbKfLbUg79G2gmc8bAOPYyWuWBoe/9KhnhOd85B40497+YQosxZuByP4ebRzlOVYVlsBLLRn3Z3uZRnqzB8air1gX/GcxLp2k+Ho26KN+2H05rnBOFE1qqqo0bntqe8PbLaNaVyzpZluPzKrvcz+PNoyS39+vjui3spCauoHW5n7PNo+wkeZWbc8hZkseTHr/r/X5arW3bWqxOaxtsu58HmW4gcl5BLwAAAGoCWADASqgX3w8yevgqSQ7qBd/DKS/ajLYIUeYjLb85TWa7wLx5lEdJfn2SfzPJTxnh+gf167SSC9/1+zvRt/sneOyzJDsjXHUr3Rawhi3EPOhwn22v0yj3c2Ms9WJXf7+8rUySfM3mUb4/ybMkf3KeC6jXKsrsJdmuxzNMf844nnaQpw4hHWT0ti8Hm0c5TbVfnl67n4NU4axVCho9yvBF0dY5ccy5f2/zKDsr9trcG3UQ80m9jz3N7WpLG0me1dv443UJIE7B9AOsRf75CPPhMDOtDnO5n6vNo1zk9ny5sXmUjRFCvYO3O+sQBB6cb9ZhXplZW7VxdTw+3zom8lpDCGsq4atrAegmYwUTG0JYZ5le5au289iLcbaZIS1Wp7ndnbaMd6qtAe+YS7eEGgEAAKZPAAsAWGodg1fX7aValD9OVR1lbRdt6gWDR0neTvIzx7z5Vl4vfL9ItcC18KpFLJV/b/Mo23ndSqw9eHXbZyf5j5L8R5tH+WSSb021MDj1bezaQuGjdPuGf3/OmMpCb4fg1XUPkjyox3Kcag58Wt9v6vEtJHg4Zb9s8yivUs3Rx/Xz64f7HmX0uX8jySshrOVWL/i+VR+zDnI7nLeV6n08TRXEuu8LxFNdkK/98glv3xhQmPJ+d9by3LdzdxDiLFVVzH5FnC7z+GmqY912fR/rUAFr1m3Vhrp2fB67emft+jFREKtBHcI6S7I9pcpXSTVPNx2HO1XQvRbCeprkrWmcC97RwvVwnPvKfPaTtuPaLCpTDZtL7/vxFQAAYOoEsACApVV/mP4q0/kwei/Jo3VdmK9DHs+mcFdV6KHIr07ySxf9vFgqPy/Jz0uRfz1lvibdApFJ8nn1T39/nFoIa8pzRrXQ+/H8zsuP5ms7judZxm872TqW3K6Esy4tZD69fn5nSVIH/QZbFI2qvw18cNFPiuHq8MTpkJDigyTndYD6ybqHgi/3c7p5lKvc3u63No+yPeVzly/oesN6/2wy7TBM5xZd/Wprkzz45X5eZD1CV0nePz42hTCu5hFynMnx+SiPV7Vy6yxN6zXZPMpWivz+VF/saNL5ccaoHjvKOD+W5KszvZBYW+h1avvJ5X4uhsz3o1T5G8dZmsNp21mjOQ4AAGBZCGABAEvpjoWai1TfZm77IHwj1eLMXsPl06iOMrhgcJimxcwivyNlvrvh9lNdRB4xfPXf5Y38kfxkvn/g8n6VmZuLDWV+yebHc3L50exOc6z33OvFpiL/Ssr8scZrvZF/79r7dNdiz3EGF6LfyGfnJ/OnblxW5MtS5kfuuK+dgdv85sY2mmUO01xhrV+lqb99P0rykSSf0fJ423m9P06r+sFdi7s/kuS/SvINDb/rt0IafL5fs3mU/3HcBbwh4aurNL1vN/Xnr8GFua6ht0V7cmPsRT4/Zf6TpiveEb4a3Maepvn9XtXX6V663M/x5lFepL3aZT9A3W8pvM5BrBdpnjceZUrVV+q58osnuIt5VVGaS4uue2Rh1a9GPD7/zynyXyd51nC+0nx8riq3Ti1wdB/Vx9ybc251Hvlbk3zhkNaQ/XOZeYxxI83bzq9P8uEkP2PIzbsEMee1r5yluRLcKFX+xn2ccZ4nAAAAExDAAgCWVdNCzVmqtmWjfOD/YvMoh7ndJq0fwnqz6zf+B1uebB7lvcYrlvnuWbdHuTN8VeSdlPlddzzX4/p+vi7XwzJl3t48yt9fkxZnC1eHBvrbw+nmUb48TQsvP5n/zeV+vmXE+7zIQEirDv5cd3z50XxihPsa3K7b2gMNhq+OU+2Xgws8p0ke19vW703ycxruayohrBEWd38gye+5Y+443TzKYYr8/pS3qj082zzKxaj78+ZRnub2YvFFRm/veTowf610oGhw26jbJ95W5OekbAxf3Wo3VW/nFg/XRL9iUb3dN+0//XbEjzaPcrjGgYthAaxpHYsfTXj7mVeHqQkNTNdCAlgjHp+fXu7n64fczWnLOX0ihDWppxk8F/3JkW43kzbSLfrB7HGd1pXsujzeLTOooNwWwOraNrVRXV1x5OcJAADAZN5Y9AAAAFoMfih8ldHDV0mqcMrlfh4neTzwq426pcZKuyN8dZXkzcuPZneUoNnlfo5T5Nc3/Opg80i1iRlpWxTqvDheL3QO3n6Wi5KPL/fzeNii1OV+ji/389lDxtEPYXUKGY2wuHuW5HNHmTsu93NRV337cw2/Prjr9gPPaXAMb17uj95G7XI/V3X4cSdTrpq3tKqKa4PbwePL/ewMhK+aFuFZA/V2/zjJm2legN5KFbh4NSQkurLq7bzpmL01pPXfuCZ93eYS5KnnysbXYpqPc4+0vW4zC2CNcXz++rvu69o5/Zu5fUx8Vp8TM1s/nupc7s0l/3LGi1R/+7017g2HHFdm8YWaeYZMmx5rw994AAAA0yeABQCsiqZgyUjqcNFfuXFhVd1pZT903jzKowwPX43dZrGukvQdDb8aJ3jCiOpAUNtCe9eFxMFqSacz+MZ+3+MxA5GPc0cIq+M47lrc7VJd67c3XPagc+DjA/k/dK0UUb9/9yWE9WkD/27bxo4zPDRwH16rtXa5n7PL/eyk2vab5skHqYKbz1f5WN6iLZw78bG4DnFNWgGr0YyONdOuqnWftR0nZ1mpderH53o7awr/PKvPjZmdT0tyNsPzymnZSvJiBdrVznN8KgoCAADMiQAWAHA/lPkbDZeucrCobZGpU/jqmq9puGxvDRe4l8W0q2ANBre6tF4ZxVjhq767QljjLp7WYYJph6/6rR2bxtltzviJ/Oedbvd6PG0LzuusdRurqyS9meb36CpVaIc1cLmf08v99FJVM2nalx8lOd88ytOuVfSWUOtxoaHF7Mjq+bJr0JXV13SsvJhVSKU+b5z68bnejp+O8RwZ7kWSwxs/Rb41ySdbrr+IamMXDWP8+iTflSI/2nD9iSqrrqm2MKt9BgAAYMoEsACA+6HIz2m4dCWDRS1t5vomCV/lepuvAascVltmhy2XPxh326zDS9dvc9ElJHWnIn94kvutQ1htAYNxK0y17QedF3evaRrjgxHbgP20htu9mqQ6x5CKaevoyYgtIwcDfZMGUFlS9fbQS/uceZAqiLXyx6p6+23bhve6hLCuha8EErhulseUqR+fbcfTV7eJfnLj56N5+3I/n59qzm06Fs81hFW3nxwc41dd7ueXpcz/MtVxYXBbFsK6yXkRAADAnAhgAQDL6rDhp1M1n82jbKfMR1p+Pe9vcU9D26LWixkGD1bxdVp69QJkW9Bk3CDBfKpflfn2KdxLW4hi3IBSW2DrcIatZ0YZ4z9tGevzzaOcT7BwObitLHt7na66tLYUvlpzdeWzJ2kPBWwkeVrvY6veimwnUwphCa2wIG374HHH8NVWbMdzVQefHid5M7fPNxZRCatpjFd1KKvpuLCdIt8phAUAAMA8CWABAEvp1jed90eriLJ5lAebR9mr2xG92jzKe0neTfJpi35OU9QWOjkd615YFm3b9aNRF43qhcnB7eJwlNsuQh2Saaq8sTFihalh7Y2uLvdn1npxVMMWl7dSLVz226aNU+nsONX7+laS3uV+3lrw85yFF+MuzvcXiIWv7odroYCdNB/3tlKFHV+NOp8sm3ofuCuE9f8e9vw2j95vWXg7tFLkDy/6ObK+7mg/2On4XLcGvqsV77qGkheqPrbupMhPDvzq2TKFXevjwidvXFjmX4vWqwAAAMyRABYAsJIaglbnm0cpU33I/ixV9aAHWbNvyteLWq0VsBY9PsZXL2w1hQiGtZocNFgtq1OFiTlr215Hfc7LvB88zt3tXrbyum3a81EWMa9VenhRL0avo05B0jV+PWhxuZ/Ty/3spNrfmjxI8u7mUZ4ueqwdn99dIaz/bf38vmvzP8vnJa9DV3X4/HmqyoiD50GPp1TJ8IYZtXReq3O4e2RYpdbO5yb1FzHa9vfjy/3lDZ6vusv9nKXMJxp+tWzz629vuGx7Gap1AQAAcD98YNEDAAAYxeZRNlLkK1LmNyczWeRbFcNCGu9tHi16eHT0Is2VzQ5yRzu2ukrW4HYxcgu3BT/npjaLj3J3lYv+9ZrsLXqh7XI/V5tH2UkVCB2lAs+jVBXPLurX5fgeB4qWIUDHiqj39WHtWvtV41bSiHPJF+Yn890jHv8fX+7neEgobZQqcm1z0/aQ33XVWOVwyo/B9LUdnyeu1Fpvv0lutOE8rqsfMVvfmuTLBy7b2jzK3ihViufhcj+n9bnU4N+Kd55P19rmwFlUU2yraKyaJwAAwApTAQsAWFqbR9naPMrB5lH+UpL3UuZr0i18dZrBlhSr68Hkd8GyqReumhautzaP7nzPByucnK5CK7YhbQi3RmwbttStxa5Vrxkn/DF2Vaw183dWoHIbS6CugtmveNl0XnCaqk3n41Xfpq7NJcdJfqjj3ZwmeetaSKJt/pw0gDU1Q459S398o7U98FRCOgOVsISv5qRu79w0nx6M2jJ7TpqC3FujhPPr+batRfa0vwDUdn/3NYAPAACwFgSwAICltHmU50nOU7W2+JIRb3aW6kP3wyRvJXnzcj9F3aLory76OcEdurbk2xvxfpZR21iXaSGvs37LwCS9jF+V7FGS53V71fvROqdYm6AsM1IHs5+lqgjVFNC5SLJzuZ+ddaoiV88ljy/3s5HkrRR5J8k/u+NmZ6mqCfbq1+P6fNsWbhqlQtG8KsRMEhJj+Uz1fatDWG8KX81dY7gpwysRLsMYk9FbXC96jpu4UhwAAACLowUhALB06qoHd31I/gNJvjnVh+QXq1DxZ8b+epL3Fj0IJnKY5gWsvc2jPGmq4lJXSLr+DfqLZWkDsxBF/qeU+e4ZP8rYoY46CPJ48+j99/hRRg+ZbSV5tnmUgySHa/3+lrlc9BBYTnV1lYO0L/Jfpdo/Vrbd4KjqINWLJNn8eL4yZT48cJXTJC/aAmjDKkuNUi2sbvHVZNrhhLbqMPf9fG+aVjrs7Ny/WV1FdHtG5wunSWMofKz9vz+n1yH1qbrcz1lLG8IHm0fZHmG7GVblb5pfcmia465mFB5e6X0dAABglQhgAQDLaNi3qP92inz15UfziUUPcskcXO77xvQqu9zP1eZRjtO8sHWQNC5SrXL1q+kr8911xbuldC2I9SRVCGsvoy9aXg9ivWXhmfuirgD3NO0LyIepwlcr3Wqwi8uP5o8m+aNj3myS6ld9Z7k9d21sHmVriuEBFbCm6yq396GlbuXL+Opg/rNU+2OmHcK63M+LlgDmOGPcSFXFcHvzKBszqmL2Is1/T44SRDptue3U9pcFtFhtG/vaVIoEAABYFloQAgBzs3mUB5tHOaj/+6D+AP7WddK+OPjW5X5+sfAVa6xtoexWRbjNo2zl9r6yatVf7uU38ut2YseX+3kzyZup3vdRwyNbSV7VFS5gbdXnCe+mDhM0XOVFqvZ6T9Y5fLV5lL0p7+/TaHs1rELMTMe5Tq0l56wx2DEkCMKKqcOqz/N6vny2bC2Mr4ev6ov26rayy2QeLQjnHTAVwAIAAJgTFbAAgHl6kJvfKN7J7QW/ttaDp3XbnfuubZF5O+MtnrKE6rYpp7kdrNraPMqjgX1g8Nv5xysYQmjb37suCD2oqymszOtQV7IatyrWRqoQ1o5KWJOpF4MfJUNb316kyF9Imd/XZdvaPErZYWg797WqYR0ufZYMrRDy5D68PnV44lmSqynu742v65iv50xbdA0JBa39ez5DZ2l+7+d1/rhyx+dVcm2uGPRsFpWwOo5xMHzV1w+Z7izD9lFXpG1qYbgxxW143i1W2wKt5lQAAIApUwELAJinUb453PZN7VWr7DMrbR+UPxrrXlhmbYvX7+8b10Ij1y18cW0cdZucpqo2ZyNWOGl7nVZyX+hQFWsjVVs2Otg8yqPNozxP8l6qReth281WynxVkvc2j/Kq3nZHeYy9Ua97yxv57EW/RvO2eZSNzaM8TXKe5qDIRZLHl/t58z4sGg8EKvqhy4kqsEwx2NR2/WlViNF+cPraXrutse5lNGt1fF4Rw6pILUslrIO079vbqea4ZamMOusqWHOb4+pQc+P59rQfCwAAAAEsAGC+ui7ynN6HxdYRtS1qbdcfsLPi6ioFTQGkB9fe473cXEw5XcFKSJMGAdqut/LtlC73c3a5n8dJeqnCp21BLBWNO6hDPs/TLQzwIMnzzaNbFeiaHNSPM76fzOcs7AVagPr1PE8aX9erVPvBm8tQxWVOr0dTNZtphLDatttxz7FmHU5oO5/RLqu7ebRV61vb4/OKuspqhG3OlqECVq1trpnWNty0313NqMXqsGqSAAAATJkAFgAwTwJCE6oXJlQWWH93VcHaG/H6y6xtex31ubRWg1t0BYW6ks+jzaM8rSsmdRpPXRXrSV4HsQb9xCKf5yqqw1dtIZSrVNtV/+evD7mrp8MqitTv+STHvM9a7Cs1H/V+cp6qmlvTfnKcKnj1ZIkW5uehrZpN5xBWXf2qbSF+rGNI/V40BQU2Jq3SVRMYmLIhwY5ZBLBaz1MXfXy+p55MK6Q/w/fvuA6eT8uk45xZlb8hlTFnNb8JtAIAAMyRABYAMBdD2t6sg7ZF4Vk957m0IbRItlBtLTf7Lc2uL6ZcrFpVmCHtBy9GXSSsF5PbrrvofeF5/XOQah4YpVrSsOfaD2I9mebzum/q93EwNHWVKuTz1uV+Pni5n51rP9upwm9tc+6w93WcRdqzegxPkuxc7qe43M9HF/16zdLmUbY3j/Iq1X7StDh8mip49XhGFUFWWddwX9v2etzxNW6bfydqdVYHGxuf3wpWelw2jXPZtM/R7/iywFRb4TlXfV/b3yKPp3yOONH5TIuphq/qarFt29lIQd4hlZcfTGF/aRvbrOY3LV0BAADmSAALAJiXWXzDfhz/1gzvu22RaaQP6OtqOc/GaCH4Is0LCNvDKrKMo17QerV51FqFgxmqFy+bFsw2kvzHA5fNu/rVxya5cb1ttS3gjftcWhd4p7UoW+9T5xNWdZnKeC73W4N5jOYgN4N/F6kCT48v95u3pcv9XFzuZydpXBzeGjLnDs7/fzzJzuBPHbbqB40O173d7uZRturjyrtpPkZepArD7QjbtGrdXtvUr3nbOUnXeaUt1LE3YUvktuOD+W9yy9CGcNmOz+ticH88S3WMmVr4qiXE3DfKnNQ0lsMpV75KhrRaHfO40jbndA6hDalE2G+1OwuNc/+6n28AAAAsigAWADAvkyy2PJhkMa9eePy8ll9PXCmnXghtC0SNMu6D5P1FpDuDWHdUFng2aQirH75KtSC3J4S1MG2LZp878O95L0r/mq7bxMC21WRaAaztpHvrv2vj3UvVCqxz26/asNAZ8zM4N25lxOBBvYjdtFjZFmoZvN8/c7mf08GfRb8g81IHjZ+mCl41HaOuUi3E98YNF90zY1ezqefrtvOCrtWv+ov3Uw0oDKl+dVZXAWQybe/1LFqEt81vW1mu4/O6VNE6zM2/RbYz/fd1MMTcN1Il1nquGbzeVF/7O6pfjXu+fJjmfWaSKlhtc+NM2uwO2S8EnAEAAGZEAAsAmJdRF0a6tHpqdcfCYzK8gsk42haMhwa8Gr5N3tp6Z8Bx2ttodA5htQRk9qZVWYvR1d/SvyugcTyLBZsRjB3MGyF8dTZuxZuWxby+iUJY1xZ3+zZStUub5DWbqEqHKh8Ta9oWxpkv26rSNbnxXt2nsNWg+vV9N+2L94dJegI2NzRVs3lryuGraVRcaQsojH3eUM9vT1t+Pe0KOfdV2zF26i2zV+X4XO8jrzaP8mDzKO+t6vluS+XUpxNWo3tfvX9OI9g0eN2p/Y1Rb09t28HYoef6NW2be56Ou/1uHr3flrppbLNqJd523qi1LwAAwIwIYAEA8zJqcKDtQ/yxW9qMEL7qm0ZlmrYP9e+qsHWrJdYoCwR1UGUnUwxh1YsrTQGZ4xkuDDDcYLDvJwf+vcj3ZeQQ1ijhq1Tb89jq1jV3LfKOPHfUlXoOklvP7SrJWxO8Xv0qHZ0Wuq/tn0zfqAupI4Ud6+3t+v3dy0oTdaDhVap9qWkfPE0dvFpQkHSZDc792xlzOxohfLXTtfpV3x0BhZHPQ67Nb40BPe0op2PI67g1iypQy358vraPXN/+nq1w2HmwCtZGkudTCH8/SPv+OVL1q76WYN6zzaMcTLINzqDCan+8bZX+xgoR1tttU8B02Bw6DQJYAAAAcyaABQDMXP3h9EgfUNcfdDcHkIr8zc2P5xuGfdhdL87sbR7lPIMLj0X+ZpIfarjZVv3BeGd3tCG8tQB5bWF68HFH/hb5iCGsv7X58Xx4yOu1vXmUp/Xr9W6aw1cqTyxIvah1fZHk+vn76RIsSu9tHuW8bZF98yhbm0f5s0n+Ye4IX00SwBhhkfd88yh/tm2h99q88TzJe7m9SNYPK0z6evdDWCMHsep99Fmq/XNw7tOqbTxN20j/vR1l+xs1KDC4rZ9dn2s3j1IO/Fxtfjx/eYUX/W+o9/vnqRbDm7bz/j4/cQBoXbWcC71bb0NDz6c2j/KxzaP8o9wdvprK8eOOVoTP6vmuMYx+7RjRNL8lVbhDZbTpajtWTr0KVrK8x+c7AooTtTRclPo4Nri/bKeaO87r+WPk57V5lAebH8/fSHv4Kg2PN4rBoFhSva/vbR7lef1+jxps2tj8eL4pRf5BhldYneQLC22V/vrb77Mh229/Pm6r7nc44+Ng237tizUAAAAzUpRluegxALBEiqJoWyw7LMvSAsgaqQMTrz8sLrKZMh9puOp3JfnOCR9usM1e305TtaeG1iKDfiLVYl3TuPbSvEjQDysdpL3i1SeT/NWui31DF3OK/JWU+Rv1v7bTvJ9dXO6n1+Fxh1WO6PuRFPm2lLms/71Rj2FYoGDtwlf1Asnge/Trknyo4eqDC8pjty+Z0pifpnmbfTzLymRDHvfvJvmchssvcjMQ9G8l+bw7Hmbi8NXAmEepevfJJH/12r+3MrxS3diLu3W4cpTF7NMMr2qzPeR+Zvr+T9Mkx5tphy8GtpGx3ts6qDo4Z96aJ4fsO6P4gSTfnGpRduWqQt3x3K+SPFmV7XbRrlWdGdTUaiwp8q+mzIMkP2PI3U41fHVtrBupzsuGnVO8PkYU+cyU+eIkn3vHXe/c5/adszBkuzqcZdht5ONzke9ImX9W/3vqx+d6LI9yd8vC08v9bpU5F22EY9BFqvOP5mNMkc9M8qUp8/PveKjO5yEj/u3yIsMrNc3tPHPIfnPd6/bwo83HM93G6nn5vXk/LgAAMFxRFG3hnJ2yLH0GsgYEsAC4QQDr/hgjIDBLrQtrLQvdXb3/4Xv9YfR5hnzgf7mfosuDjPjh/DBv1ZW0ujz2KAsZ41i78FUy8Xs008XJIWNuWkD53sv9/IIZP27zAl6RL0uZ35XR24q2mWr46tq4R209Ooqui7uD8+tFpjefJSsUvmp5PUbWdT6+YzzPUi3qj/Te1vPrH0/zQu+bg/cxpePrTPaPWRuy/x1mRUNlizTlc7WZhK+ujXXSc6BBCznm3gct59hnl/t5c8aPu/Dj87WxDPuyx0rOvwPPb5qvdZOJz0Nm8LfLoGmH/CcJVw+6SnX+MLPqV0OChit1DgkAAOtGAGv9aUEIACyluhLUW0mOU+RHO97NRaoPmd/sf/he/7eXajH4h6c85tP6vsf9UPs4Sa9r+Kp+7LMkbyZ5nCKfmOD1Oky1ILB24atVVW+zgws0f2ZhAyrzI6mqyTW1kLnL96Xa3t+6vl9OU73tvlmP7/s63s2LJI9T7ZddFncH24c9Tre5YVB/rrBwNoH+NnLXe1u3vnqaqrLP5zVcpa0N6F3hxH71kdMk/6LlOtup2mDNamF6Vgbnhf42+2SVwwyLUlcpeZxMsEhfnRNMMp+NOtb+OdCTpPPjfF9en4cIX81O0zFke9bzzZIcn/tjOa7vZ9DKh6/q53f9tZ5OyKdq5f4k1f458XlI/f71Ur0P02mpXP3NOJPzzHpOmuw1vTkfz7oFb9O5yJVzSAAAgNlSAQuAG1TAuj+WvQJWw3gfpciXJ/m3U+an33H1i1SVE47vuM+NFPk9KfMVST61f/k0Kq5sHmUrRX533Wbr01qudlyPc+ofwNeLaL8+1Yf8v2jIVc9SLXqcznJhdlmsaAWsrVRV26774KwXB4d80//GfltXkThIW4WnIj+W5C+mzB9cxDa2eZTtFPm/5u6540WqQMyLab62m0d5MPB6bdWv1ziVKWY2V8zDslXAGnHMH0vy1Ul+dstVfijJo8FjWMv+mrxuv/bi+n5QH4f+0JBjxcyr0szgtXuaauH3UPu46amrmezl7n3pX6RqtfotSf7LRQVJ6vOQR/V4h7WR+8EU+bMp88fvw3nIMhjSmqxzJdaO49hOkd+aMr8m7XNtMqPjcz2G65Ww1iJ81fI8+y2NH2W8CqY/mOSbkjyb9TnIGHPGTQs6z6xf00f1T1uV03+RIv+flPmmzHk+3jzKu7n9XqssCAAAC6YC1voTwALgBgGs+6P+0HjRlTXOunwQfdfYuyz41sGczrcfcr8baV7ouJhXmGIZxrAshrwWo1jI69UQhJpLe8hRA1jXrt907LhapgX1OhzTtEjWaS6a0VgGrfx+OsnxZt4Bns2P5/enzH+Y5DOGXO1FkidN70v9vr7Kzff2zn22fo3+H0k+1PDrO6t1cX/M4hxoDmN2HrJkWlrULSycscjjcx3C2suahq8anu/Sn3+Mcb6+FOeZbfPyoubjISHLeVTeAgAAhhDAWn8CWADcIIAFsFw2j3KemwtlI1eOm/BxxwpgwSrb/Hj+UMr8B7lWDbHBDyf5LXdViKkXPvtVzl6MGpisb/df53a7QxUrgKlqqQi6chX3gNvqionPBy4+rdvaAgAACySAtf7eWPQAAACAZvUCyvXw1YXwE0zP5lH2No9ynjJflbbwVZEfTXKY5EOjtOe63M9VHZjqjVOtrq688q0Nvxq9FRPACOpzicFKONst1SyB1dLU5npu7UUBAADusw8segAAAECrweDF8aIHBOugrjb1KsNbHP3tJF9/+dFu+13HVlYvkjwduGxr8yjby9BmCVgrL3K70uVBIugNq6oOUQ4GKf/x5b6/IQAAAOZBBSwAAFhCm0fZigAWTN3Q8FWRn0zyybyRz7/czy+eZMFy8yhb9WON7HI/F0lj0EoVLGDamua3B6pgwUprah/+jYseFAAAwH0hgAUAAMtpsH3IcceKOkBtSPjqKslhyvxLl/v5/Mv/MJ+c8HG2k7yb5NW4Iax6LAAzVQc+m0JYv3PRYwPG11L9KvEFDgAAgLkRwAIAgOU0WPHmxaIHBGvgILfDV8dJepf7eTKNkGO9APoqyUb9WK/qinYAy+ZJkn88cNmvUAULVtLvb7jssA5bAgAAMAcCWAAAsGQ2j/IouRHYuLjcz+mixwVr4FZbz8v9PJ5Wdbm68lU/fNW3neTd+nejaAprqYoFTF099/37t35R5D9d9NiA0dWhyS+8cWGRv3m5nyeLHhsAAMB9IoAFAABztHmUZ5tHt9oLXv/9dpJnAxdrHQITqvetwWDj4w738+raz9OBX7e1G9xIVX1r3DH2qYAHzMTlfl4k+fYbF5b5JZsfz4cXPTZgZP/5rUvK/MZFDwoAAOC++cCiBwAAAPfF5lGeJVX4avMoudy/GaxqqZ6TCGDBNAxWv3pj8yivkvzLKfJXUub3jVgJq0trrrNkpLDXo6bbah8EzNi/m+T7knzq+5eU+cYkn1j0wIDhNj+er0jyoRsXFvnGy4/mbNFjAwAAuG9UwAIAgDm4Hr6q3aiENSR8NbX2aHDPfcXAvz+UKkz1uSnzVUm+f/Pj+aZhrQI3j/KxOx6jaV89S7Jz135cP25TSEv1K2CmLvdzlSK/beDin1OfuwBLavMo2ynztQMX/+DlR2+d8wAAADAHKmABAMCM1UGrpraDzzaPcpVku/59U/hK9SuYjs+44/c/NWV+Q5LfsHmUs1SV5/qVpzZS7aNDq19d7uds8yind11vUB2+Ok3yWQ2/FsACZu7yo/mjmx/PXsr8kmsX79UVO8du1wrM1rUvb3zWwK9+y6LHBgAAcF8JYAEAwAzV4athFSSe5XbwKhG+gkXaTkao/FLkv2m49DA3A1jbSc43j/Iiyenl/utA1eZ/ls9LmaMkv7zlEQ61HwTmpsyvSBXouF4JUAgLlswdlXP/4qLHBwAAcF8VZVkuegwALJGiKF6luWrDYVmWTxY9PoBVM0IAq8ncw1ebR+n6h8Hp5X525jlW6GJgG//ey/38gs2jbCV5nrS3HRziBy7389ktjzXYcrSLY4EHYN42j7KR2yGspAqE+nsQFqzeR8+jci4AAKycoijaPoPfKcvydNHjY3JvLHoAAACwzuqFkFFDFBdJ3rJ4AjP3PUlyuZ+Ly/28mWQnyd8f8z7+cNsv6uDUJPux8BWwEJf7uUo1J55du/gsVXU/YMHqfXQwDCl8BQAAsAQEsAAAYMZGCGFdpFo46V1vTwZMz+V+ims/OwO/O03yeRk9YHB8uT/8unWA6nEyxj5d5DtTzQXCV8DCDISwzpLs1JcBS2DgbwvhKwAAgCWhBSEAN2hBCDA7dTvCRwMXv1iGRZPNo7zqeNMzLYlYJ3Vbwqe53dqnb+xtvm4X9CjVOdbg/X56inxXyvw+AQdgmdRzV8xNsJw2j7J1uZ+LRY8DAAAYjRaE608AC4AbBLAAAAAAAAAApkcAa/1pQQgAAAAAAAAAANCRABYAAAAAAAAAAEBHAlgAAAAAwOo5KTZyUjzPSbG96KEADU6Kp/ZPAADgvhDAAgAAAABWy0mxkeRVkkdJXgl5wJI5KZ4lOYj9EwAAuCcEsAAAAACA1fE6fNUPdVT/Pim2Fj00IP3w1V79r/7+KYQFAACsNQEsAAAAAGA13A5f9b3Ibnmx6OEBSZKzgX8LYQEAAGtPAAsAAAAAWH4vig+lyHfmdvjqOLvl40UPD6jtlsdJBvfJjSSneaf4txc9PAAAgFkQwAIAAAAAlt9P5J2U+dcGLhW+gmXUHML6rJT5U3UlOwAAgLUigAUAAAAALLd3ig+nzBfduKzInxO+giXWHML6jBT5Y4seGgAAwLQJYAEAAAAAy+uk2EiZb7pxWZEfy9vlr1300IA7VCGsT964rMxHclI8WPTQAAAApukDix4AALAgJ8WrJN0+8Nwti0UPH26oPrx/tehh1A6zWz5Z9CAAuGdOiu1U53bH2S2vFjiOR/U4HiUZtcXU30mRP5Uy3zDXsZ8UW/U4HyXZbrnWDyd5nuQPZLe8mNvYuKnI70mZzxq49GsWPSzm6KQ4SHKR3fLFoodybUwbSX59qgpPv+iOa1+k+jvheEZj6f73fZvp/t3/a5OcD1z2J3NS/K8XeswCAACYoqIsy0WPAYAlUhStH9odlqVAwVoRwJqeasFzI2/ks1Pm56bMd9e/OfNh8pwIYAFwn1XnIq/yOvB0nOp4NJ/AULfQVZtvT/IXkryYyXnUaKGrZkX+bsr8+XpsZ1Maz9MkV0m26v+eZrc8HfP57NX/2kpyVo9vfcJi1fb1/MZlRf6nvF3+S4seGnNyUjzL6+18tkGmu8eykWr++HeSfEmHe5ju+Ks5JCnyq1Pml0z52X5wqvPwO8VJyrw9cKm/nQAAuDeKomgL5+yU5RifBbC0tCAEAJjc0ySv8pP5Uynzn6RaAH2VcRf1AADGdTt8lVRBha25PPZJ8V6qcMxeJg9fJVWg4VmS93JS7E16ZwPjfZaqAsvTdDlPK/M5SQ6SvFt/mWEaDurx7NX//yonxfkYt39U3+6g/v+nSc7rakGrrwq73A6qlPnqRQ+NObkZvkqque3Rgsayl+S9VHNUl/BVf/zPclKc1wHKST1IcjCD8FUy7b9ny/yuhksPtCIEAADWhRaEAHB/DX5r/4NJvqDhet+b5HsWPVjo6CxVNYl2RT4/ZX5Ww29G+caJxQIAFqcKX/0/k3zmgh57MPg1aPhxuP0Y3PcsJ0WmUimmqqJ0V6Dr+rH/Fyb50JDrPshJcZDd8nCCMbWdR4zzrde213952rRN5iAZaD1Y5O/n7QVVP2K+boevFjmWvVTBq2F+OEX+esr8xMDlVcXkm7ZSbd+PJxzZrL7088OZTqj2td3yIifFcW6/pwcZb94DAABYSgJYAHBfDZb5b2/h9me0BGBl7ZZv3nmdtnacu+XOCLfVzxuAxXgdgFq28FXVAm/UNnjvFB9Oma9N8rkt15g8hFVVURoWnGhu2XhSbKXI16XMl7fc7iAnxSTt/trCDeMEEZrCFxdr0YKwet9uh1PKfM2ih8YcrFb46m+nyFfn7fITd9zHQW5WJ9zLSdG9Xez0KkedpmqNeJHkbKw2qOM7zO339UFOigczflwAAICZE8ACAGBdXU1+F3c6i1aTAMzbaNWnZulpw2MfJjkeO0hQBRY+UQcJXmSw2lHlWR106npsf5b2sNhbrWOuLv+1dZuwZ7kd2O4Hu+4ObTdrO4eYtALW+la/qsJlql+tu9UJX/1QkkcjBYeq7fa44csfk1TBGpxDvjejVa8+y+uw1dkI158eVbAAAIA1JoAFAMC6msdiwkUEsABeq9q8baeqJjSPIOz9U4UBmgJQ83r8B7kdRHo8cShmtzy9VpG16bkdJBm/Kmu1TT5q+M1Zkp2RttMqMPBWPbbB4/7krQhvOh1z32k6D5lvoGIWqupXTQGcab3OLKMq7Pg0zfvsIsYzLHx1lWoOGXd/O8vNOXSSKlhbA//+HdktVyGAqQoWAACwlt5Y9AAAAGBG5hXAAuC1p6mCMu/WC9dMy0mxl5PiPO3VnOblYODfx1OrSFQFGdpCVnt1KGd0w1sPvjVW0Km67k6aK2we1MGRcTWFp0YPH7Q95moEMO5ykNvb+VXWp7oX150UW3XVq/MsT/iqX/muSbfwVfUcDxp+0/V4OTiHrEb4sgqbNe3LB+PeFQAAwDIRwAIAYF3No/KKb2gD9J0UT/O6Gke1cH1SvKqrGjGJk+LdVEGA24GbIn9ljuNoqn413WNhFeZqCjhvZPzF+baw2vitEquxXSVpCpsNC3oN0xSgGuf1bLr96geU2qtfTdKGkmVVVak7T/N7vshAUdt8M0n4atrB5OsBrKuOVbQWpWmue+CcAQAAWGUCWAAArCsVsADm60HLZa9yUjzvWCGIStNC9UWSt1Lmb8xxHE3hgeczqHbW1mZu9Mc5KbbTXklnkjZ2h2kOeXcJDgzuExdjhjqaHm81KuAM11T9KhF8X1enad6njlNVnZu/6njVNt88WYrw1e35ZtX2/bawqCpYAADAyhLAAgBgXc1+EWK1vmUOMFu75ZtJHqd5Ib2qcHJSPB27jRzJzdDPRZLH2S17C2g11/bePasroE3H8CpYo2oLQ3WrfvV6bG1VsIY95m1VQGzQNAJGq10Bq7361dWatFZk0O196jRJL7vl4wVWPGsLAV2M3XK12qa3x7rNaFaz/WBf9d427dOqYAEAACtLAAsAgHV0NccFG9UYAPqqhele2isMHaQKYk27YtJ6q45ph/XPm2MHAObjoK7yMi2ThpzbKq5N47jddh/jhCymUeFp8PEu1iAcvpfm10b4ar0dpl/xarfcWYLtuK163uOx76mav3fSHpA6S7eqfFsN97Nq2uY85wgAAMBKEsACAGAdzXMBYtELRADLZbe8ym75JFUQqykotJGqYtK5Khdj2C0Ps1s+WWBFmFXTFoaa/Bxht5xGAKtp2x83gDUYwFiHkFLbayjwvs6q48bjIfvW/FTHpeaAZNfxvQ5hDR4Tz1KFzrrM66tdAavSNmc5NwAAAFaSABYAAOtongsQFsIBmuyWF9ktH6dadG5atN5K8ionxaucFFvj3TkL8iTtx73j+v2elklbVTYFea6mWFmn6VxjY4Jt+bRDCGMdKuAMEsBi0drCP5Ntg/2Q2esQ1iThq+TmvjLNuW1+qufe9LputLRpBQAAWGofWPQAAADGUn0jua01yaAXM2nRc1K8uvHvIp+fsvGahzkp3mu4/KyuDDJ7J8VWivyRlPkpQ651keRwJT+0f+0sVUuQ/kLkPBfprm9jV2n7Jne1iPB0zPsevg1XLbwejX53SXbLnZb7enXHLdvHMmwcRT6Rt8s/Oubznr53iq9MmQ93fo7TUC3KH6S9LdZ1VTuadah0c1I8zfCqMHfPiaPN/bN9/+iuqhhyWs8VTfvAg1RtCY+TqPC0zHbLs5wUO0le5eb+ON3wVbXPd198b6+sNs2A0lnLGLczWnXMwduOd+7SFE7YLVe7AtZJsZHmY+TFQueF6nz661LmM4Zcax3Op6nMdv7YLR/npKjaynbdrm/PcWcN19lOdX7ePpcW+YkUOcxHyu+YynPr5izNr/l21iNUCgAA3CMCWADAaqiCC08zXtjkQU6Kg1Qfbk9zUf7mB8Rl6/W+YI6v0GvVa/UoyVck2Rwyvuv26oXv1Vw4qhYvFhO8qF6vUQJ1Gxm/ncZdiw5bHe6zzV3307Sw8yjVftkeKCrzICfFf5oify5l/vxcF4dPiu0U+W0p8+VJPnWk12AWc0a1oHxQ/4yqChy93i+v6vt5luq9OFuKNj2j2U7X7bRaYDwY8fbbOSnOsltarFtWu+VxTooXqd7TpkBdFeY8KY7nFlRmfFUI661UIaxk+pWvkvb5ctS5eXbtB19rO1/azmitAAe3/3Hn9MHbr3b4qjKP92009/F8mv45W/N2OM3zrsmPcc3tB19vt8ODV31lkjK/KifFD6XIN6fMtyzgPKptX1EZEwAAWDkCWADAcntdMWav4z1sJXlWhyoer1BgYXyvqxB1DeTs5fXCkQokDDqo96Od9/89+rb2qSnzdpK3c1L8UJLnqRbsp7/A8zrs9OuSfGjEBdPrrs8ZTyYKjL0ey6hV+wa9vv1JcVj/u7+olpwUp60VzVbLg5wUZaoF6yf1c+tXjBtnPttI1c5uRwhriVXHlif1Nv00t4/v1XZfBTwn2weZnd3yNCdFVXly2mG5KnjZtu8fjngvbQv3066A1WTUyl2P6+tupXodxxtb9R7spHqttrIeLfra3vf5hZmquef1sXZ8zqdXW7f2g6+DT9X5XpHPTPKDebv8PTMa59atf58U76Z75cDPSpmPJflYTorvTfJnMr9KrMPCrAAAACtFAAsAWF7VAvxgi5uutlItzD9eyxZVJ8WzdA+pDdpLkS/JSfFLLBpxS5EvSZmvmuAePiuvq9xMNyhTBZ5eZToLNltJnued4mvydvm7FjyWjYzfvnJ1TTb391/3Dy76aXCH6vjyuA4pNIXtqn3wpDhNtQi8DuGS9TKbNs+PUlX6a3I8RlWheQR5JgtgVce/yY6B/fae66MtODef51h9meHZxPdT2UtVmXHH+fRKGb0K2+sWf7dbppbvX+dJkv8qyV9M1Sp5WtvC4Di7BgabfCj9L1rMY/utwqRNv5lWlV8AAIC5EcACAJbT8AX44a09hledeZaTYrJFw93y5ifEJ8WrNH9AvDOXBeO7w1c/nORbG9sDtbX3KvPzU+S7clJ8kUWjKam2hWrbqb4lf95yzTdHDiVVVUduVh6p3tNX1y65ym55dxjl9nb9NE0toJrDV/0WkK+/Kf9O8cVJ/vOU+VdaHnG61YpGCTwV+Xsp8nvzkfJbGm7bPGeU+Z05KT4wVoWX4WO5O0xSLQAfZF1arwxW6bq9jV7/3Whz//DXeBqhXeal2v936u3iWW5v91U1JG291tvrFqvDQgSjVb+q7qt5/pxm6LdqDXvR8FgbOSm2VeLrpC1wMfvX8u7w1fjn09Ux6pUQ1koZXgHr9Tnjo4x2nvZTkvya+udZ3Yb3xRSqO44S9LxI1Zr0ReN89K3Fv5ufzO9LFbhqe4x5bb9njc/JXAoAAKyYNxY9AACAFk0L8MdJetktHw9dgN0tr+qwRC/VYt3gB8bP6kX+1TcsfFXkR1K1PvnMxsWi6rXqtzDbSZF/cON3ZT4nVas4pq3afttCgJNWMhu8/Swrvl2l2sd62S1vttl5u/zOvF1+TqqWhX+t5fb9ENZk++Pd4au/lmQnb5efcyt8ldycM4p8Y8PtD+qF2VE9axjLaapQ5t3BzN3yOLtlL1V7qvsTNinyczLK3D/d6mIsi+p41EsVKm1a6N1L8m5Oiqf1NsC6qKpenWd4+OrFGOG7trlhFqH4SdsQ0leF05v27YuZhz+Gha+q8+nDkc+nb29n/RCLeWvZVe9R875bVWnqn39MEpJ/lKq6Y/fz/Srw16b/pYid7Jb98/Pmeeoj5bdkt/wFqbbbv91yf/Pafs2lAADAWlABC4BR/bqimGiB/ElZ+uYiYxn8kPcqVSWf0cMI1WLNk5wUL1LkO1Pm09//XZE/muSLFv0kJzK88tVZyoz+beVqUeGLc7sq04OcFA+0fpqJF2l+/x7lpHjSabGxWrwcXMCeVQDrKtXizvC5vd8eqX17nawS1t1hnOPWBdPbY71K8hV5p/hfpMyXD/z2YIzX8naAaNQx3BzPcV0p4X6Ejcp8JMmnDVza1DZ27168HvfVbnlYV7s6yO0qfK+r1VXz5Pq1FL5PRqt6VQV9d8vRql8NN4u/RdrOS9ejguF8tc3rsw0iD698dVWfT49ambTtnEclrNXQHt68+3yzX23qLG/kU1Pmt6bMFw55rEmqMg9rkzj+NlZtt794yLn6PLZfcykAACuhKIpXk98L60wAC4BRfSjtpelH4Ru/TKr9G8l32S3P8k7xIslveP+yMl+40sGik6LfLq1J1w/fL+pF78H7Pchsqkbcb1Xorbl1UbUY3WVB5nb1q9m06xotfHXz+T7OSdE0xv5zfpXk7laJt00nfHVdmd+e5Fcm+cxrl27lpNjruFA2evvC26/bVU6KndyPENYo4at+QGcrw+dAVtnrAPVxkqe5HdCpgjtVcOLJyh7L76t+C68iX5kyP2PINU9TzQP3pxLg/TYsVDIbVfW19vDVuOc6rz1JNW9d/xu432L3zZk9H2ajyAdSNp6HDWvx9y05KTZS5Pck+fdvfBHota4hrKZQUre//64bfq6+naoy8s5Y9zk6FbAAAFgVDya/C9aZFoQAwP1Q5gcaLj0Y+36WR1u1iEk/fG+qMPHgjlYXdNdW0WP8bbNa0B5cMHkx9REX+SfpuiBZhaHaFpk26oXQcZ7zdqYdvqrGeZG0tCLsZrLWLf0wyv3yeOiCZPu2VM2BrIfd8iK75Vup3tOmOadfleN5HcpjmZ0UW3mnOEnyD5McDAlfXaWaA3aEr+6V+Qew2o/r3cNXryslNR33hUlWUZkvyO337vjOFn+75VXeLr8qZb44za11k9dh4nGc5mbFqMnDV6/HPOxc/cHMjrXtQWp/gwIAACtFAAsAuB+K/NKGS1czWFR98N20gNNfLJrkm89tC52rHFZbZi/SvCCz1WHbHKy0cDajqjAHHatBVKqFnbZgWJfn3ORF5/DVa02v3ajvy08b+Pd2kvOcFE87B7Gq9/K+VHYarbXc7UXC6S1Aslx2y9Pslm8meZzmOfNRJt3HmJ2TYisnxask5ynzdm5Xu7vuRZKe9pJcM5s5/e7z6Vm0RWY1fcbAv8cL+Vfb0k6Gh7BG/xLCbvkiu2Uv1THxRaZ97lM9t7a/Icb7sgQAAMA9I4AFACyrnYafbhVgToqDlPlVLb9dvQDW8NDJrIIHq/g6Lb/q/WpbZB53gWMwJDebxesyf28K99JW+Wvc59y+L8zOKPvCP224rGq5NVlI5Pp7epH1DWSNvu2+DmEJX90HVSinl2oOaXqv+/uY0PAyeKf44pwU353kPHfPncep9uG37MfMSds5xOkEQfO9CF+tu24VVu8OYY0fbNotj2c4Z7adSwtgAQAADPGBRQ8AAKDRuJV7qjDDdpKt+uf6/6+b9gUjVtFxmiuM7eWkeDLSokpVlen6tn611NVDdsuznBQXub1/Vm0Id8u7A1RV+8Gm/ftqpNvP1lnawwb9INZeTooXqRbyRlvo3S2P69ftYo3bch2PvZA4ebUzVkm/JedJ0Z87B1s3bSR5Wrd0erIE88H9U1UWanpvBn1fkqN02e9hctM/n94tD+vtv23bX9fg9H0xWYXV6vx3J8m7Db99lJNiY4nmwhdJnjVcvp2TYmuNz0MBAAAmIoAFwKi+K8l3TnB7H9AxPVXYZDvVIuv2tf9ff+3tUpLkaiVbKt53u+VFHcRpWgg8yGiV3wYX+pY3fHVzjE8bLn+Q0SpYNS+cFvmrU9kPinx+yo633S2f1KHQYeGD/u/3clKc1a/H3VXsZtNWcpms+/NjWqrF38c5KU6TPG+4xlaS5zkpDrNbdqugyXhGD179pSRffw/mM5bV8PPpSUObT/L675Pr+hWQWF2HE99DFcJqO+9/lGU5h98tr+4Y5+SvBQAArKZJz4VVbV9zAlgAjOo7y9LiFQtUVbv5j5P8m0l+yqKHs0DDFjVfLXpwdHac9gWO4XNvtYj4qOH+lt2LNAewHiUZpbpAcwCrzEeSfGTi0XUNX/Xtlo9zUiR3BxGSapH2WaqqPeNVxVovP65aEWM5KZ6mfR+rWrwKX81HVXHsWevvi/xYypwk+R0LrPAyi9ZwbZVWfflkuc2unXcVXNlJdV7e3+a0yV19F1M8NztL8zb4IMt1Di+ABQAAAyZdJy2KQgBrzb2x6AEAALQ6KbZzUjzNSfEPU7Vq+DUZP3x1luRFinzXop/OlMxi8ZBFq6qANC3WbuWkeHTHrW9Xv1qFtiDVGJsWsjZGrGC1/O1FqzY1jzP6Qny/Kta7OSnezUlxUFfSui/+zqIHwIo4KR7lpDhP9a3Bpn3kOElP+GpOhoevTlPkP8jb5adnt/z35xJAaa+sNYsqoW3nZap7Lbe2bWE671u1ne+kOs8RvloP0wyIt93Xo6U676tC8U3brb9HAQAAWghgAQDL6aR4lSp0dZDk545wi9NUH2YfJnkryZvZLYvslm9mt3wr5UQtNGEe2r5JflcFpcHfr1IFofVfoN4tj7Nb9jJeECupFreeJjmvg6jLsyA3K+sTlGVWTooH9fnB8zSHME9THf8fCzvMSXv46kWq0MlO3i6/YQEja65UU1VUndZz30jzdni1EkFomkzvfXsdwhK+Wg/TO79u/xJC0l6dbVHuY0VWAACAzrQgBACWT1X9pr1KQZGfSPJuyvzuVO0gLHIV+daUuVz0MJhIvyXfYNDmQU6KrcbtvFr4vn79syGVP+6D703yZ2b8GN1e393yOMlx/Z49yuiVWDZSBVH3clIcJzlc24XcMv940UNgSVWtVqv9oNlFksf3fP6bvyrMNBi+qkIni2+jepbmKi3bmV6goC3MtejnzrJY1+P1/fPPZzCnvUjzHDJeG8JqHn6k4iMAAMByEMACAJZRex/sIt+YMl9tQWNAmf/CwvOK2y2v6oBN0/a/l+RJy+XXjb5gs56+Z+kXoF4HsbZTvX+P0txCbdD1INYyhBtg9qoKQ/3gVdN+cpUqlHg41v0yuWoOezVw6bKEr5L2SkbTbF/bFqRdhue/is7S/Jo+yH2omMnyKvK3Z3CvbfPE6BVPX8/DGzkpNurW16upvf24+RQAAFgpAlgAwPzcrGx1luT0VpBqePWrN/P2UizqwayMHsCq9pXr35y/qsM9q2T92+q1qQIKj3NSPEkVwtpLezWV6zaSvBLCmoG2xb9Jw63ti4rDnN37oHFVLa6pKmDfYda5ItzyO8jt92aZ5qW2cUyvBWH7trksr8GqaXvdphmag/GV+UczuNfJzoGvh68qezkpMoMQ1rzO1dv2c/MpAACwUgSwAIB5epCb4ZKd3P5Ge1v1q+MlWtRbpLaKDqoDrIPd8iInxYtUgZzrNnJS7A0ErAavs2rhq6bn0Ne1reiDugLA6gQyqrH2q2I9yOsw1jBCWNNyUvTbQbZXInun+Bcp8zdT5Chvl9/c4VFedbhN0/Hxfqj2g6dpD8q8SPJE++EFqiqTDc7fj5dqPtotT3NSNP1mmgEsLQinax6huT7n0zRp3y6mf37ZveLT7fBV33RDWNXjNO1/szj+tgWwHOsBAICV8saiBwAA3CujLKC0fRitvVClbVHo0Vj3wjJrC1K9DuWcFFtZ9faDVXWbpsDL2YjBihctl98VXlpeu+VpvWj2wVQVz4a9DhupQip0cVI8zUnxXpLnaW9vVynzKUk+L2W+Ke8UP5KTYrTXvXqMbu/RG/nsRb9Ec3dSbOWkeJ5qUbnpfOEsVYWlt4SvFm7wnOPFTCswnhTbOSkevP8zuqYgw0Z9DJ2Gpu30yvbZUfW6NQVcturQ3zQ5n+a2ahtsC0BNe9tou78XI9x2WHXIvfpYOssxziKkKNAKAACsBQEsAGCeun6D/dRiVm23fJH2xalZVAhg3qp2Z03b+/a193gwZPRiBfeRtkX0URaeknVePN0tr7JbHma37CV5nPYg1k9b9FBX0knxLM3t0+5W5tOTHNT3cZe9tFd1vOtxPmeBr9B8nRQbdVDtPM3770Wq6kpvTtwOkmkZnL9n/b48TRXM6/+ManYVldqDYMICk5lPFSzn07RrOw/t0k64WVV9s+kc5GJKlQSnNSfPM4A1mzbQAAAAcyaABQDMR/XN9Wl/e/2+alsYWP3gCX1tFd/2Bv7bt2rVr5raV/WNGsBqu972FKubdH1+2zkpDnJSPM9J8e5ElTt2y+M6iPWk4bf/dKHPcxVVQZ+2Kmlnqfa96qfINyf5Zy3X3Rta3araBru+79+f5McX/VLNxUlxkCp41RRUu0r1Xrw50+pKjKd5/h513p63YW3mJiWANRvzbEPofJombcebR1OsxDbplxCGeTyVY2YVRGw6n76qA4zT0x56NJ8CAAArRwALAJiXxX6bvMinzvDeZ7nA12Q+lX+qEInQ3GK0VWZ4lJPiY7kZ7LhYwW+Ht22ro7YfrKpEzWvxdLyWV0lVreVpPY7tdK2CdPP5HqaqhkVX1Xw2GL66SBVu69UVlp68//N2+RuzW35aivzOFPmxhnsctp2Nesw7S7XY+yRVe70iu+XPzdvl1y765Zqpk+JRTorztLdROk4VvHpS7+ssj6bt/r2cFGX9c5WT4rvzTvHhKT5m12p/bcfGvYmCus1zSZ/AwGTaXr9ZBKudT3PbfM4vJ/0SQttxcTrhq+mMcRxt50yr9vcNAACAABYAMDeTBLAmW7Q4KTZS5iMzfG6TLeCcFFt1lZy9ka4/vG3KKG2xRhnTdvqtfiwazV+1+NO0gLKRIr9t4LLDEe5xmj420a2rbautctC4izpt+97B1FoIVfvUq5H3z2Z7U9mPVAGa1GDbwatUIZ/DocG/t8uvTZlf3vCbrSHbxeD297gOVw3+vJnd8nE9hvVfaKyCCK+SPE9zoOI0VRDt8Qq2Vb0v7gqkflaSz0uZP593in9UVwPsPv+dFNsp8oWdblu18mo7rkwSjG1rYXo69cow98/8KmBV71XTPON8mrbj8dOJzy+rbWvS9oOD54NXqY6d0zlPrM5t2ubIWZyrtAUsnQcAAAArRwALAJiXSRYdtjtUoKlUix2vknx2yzUmD0YMD0SN8iH9QaqFpWc5Kc5HfK5tH7DvTbxo9HqxaKMel0WjxWh+j8v8/Gv/GvYt/Vn5NZ23sZvbVpNxn0vb9av9fjqLZP2AzbMJQlgbmUYVLCY1+P5tpD0MeFO1KNq0T7YFbQe3vftdFeek2Kj3p3fTHOC5SPJWdsudexFEW2VFfvbI1y3zs1PtY+/lpHg29rncSfEgRf6blPnAtUt/aMwRP07zOVq3Kljt1a+uokrh5KrgZdP7NatKum3nEct1Pt3fVqsvbTgnn73ZnF/ePK8c9TFvq46T14+VG5lW5eXqXLdt259++8GKFoQAAMDaEMACAOZl1A+q24JF44cXXoevhj32tIIR3VpVVAsq1z+I30p7W4nrDtP+oXT3RaPmgMx2ZtdOkTbVIuRdixzHC2rPNf42dnf46njsijfVc29b8J7FItkkVbAOJqyilYlvT9O2N862PM6i483tbvSqFuulCl49TXKe9tDKYXbLnspBK6LMTzRc2g8DfP+QW+6lmpPP76yKdVI8qCulvUqZn3njd0W+Y6zxDj9OPB8rzPL6vLLpNoeqtk1N83zZ9csYwy3/+XR17D+v59J344sRszeL88vh4auzjF/RdvD60zrPHLbNP5no/ts1v5b39dwJAABYaQJYAMC8jPohdduHzw9yUozW0i/pB5vuCl/1jX6/7boFsG5XXzkd6cPmamFgJ3ctGo26QFMtkh+keWHxsYXxhbk7gLU4ezkpno9UQaRaND3N8PBVt8ohVbuVYYtkp2MtSFUt0p7n9iLZWap9bhLP6v1sfNXtptMSiUGPOlXCaVPd1/Vt/fTG76pwyfWf6T32Mqn2u3fT3q7tMEkvu+WsFnSZj8O6ctlOdsufmyK/M8mPD7n+Vl5XxXrV8FMFTJqCKkV+NGV+09gjrM5hmo6n/apEoxzHhp1Xnma3nHc74HU2zzaEszifrsKG0zifvhmI6c+lqtPOw2jnl3cH6l5XgBwWvtoZ+wsVt6tgJdV55tOO1f3uOs98PJNW2FWQrbmlKwAAwAoSwAIAZu/2YnS74VV/nued4m8M/bC7Wtx+lqraxs2FmiLfnLZWge8U3zTRc6w+BG+qfLDVGP44KfZyUpzndkBr9AW8URaNkn+Yd4pvaFyk6S8SVWGT91ItiDYtFi0y5HO/VQt1bRU1XixBtY1HqaoyPGvZxh7kpPhbqRYiP6vlPrqHr16/TsMWyT4r1YLU38o7xYcbr1GFrp7W++S7ub1fdlsca/a0rgAzWijs9VwxGNa8yuwqEayrprmsmkdH25dGrVwyGBK4qiv+vJvq2PRq4Oc87xT/KCfF4VqEsV5XL3qWKmwz6DT94NViKvgxTYMBurfLr03y8zLa+cyDhp/2kE2ZPz3BNtPWinA7r49jt7fX6rzy29J0XlnRenD62s47Z9OGcPrn088yjfPp4dWIhLDm4e7zy1et55cnxUb99+U/zLTDV689ye157SDVnPZufe4x/LzipPhY3in+UYa3ZJ7l34Nt51a+/AMAAKykoizLRY8BgCVSFEXzN86Tw7JUoWCtVB/qv/5Atshmynzk1vWKfFfKfOeEj7aR5g+ed+rg0uDYHqRalB6mKajV9jhJP+QxfDHjk0n+audqHFVrkObqNkX+Ssr8jfpfj9K2KL1bjl9hZ5RWi0V+Ism3pcz/UF+ylburc61f+Op2y8ck+XVJPtRw7cHF49PG7XX2Yz5I86LIzkzH07Y9F/m7KfM5Dbe4yvVF0yL/x5T5+Xc8yuThq5tjvqt1SpL8QIq8kzL/rP532/7YN/7i2EnrsXTQXW0m28bWDw2tRmuWSY43066OdHMbGf29reaOd3N7Uf3w1hiHHQtGM83A33wNr/Jxkeq4oqpFF83Hr0qRL06ZL2q4/FtT5rLhFhedj++D89tuWQy57naq49e0Wsf1JgoeV5VUn99xreP0Aw1tr+tNT1S/moG24+iw7W3yx1yu8+nh82myaucCdz/ffgizSdMx9XuT/JmW64/f1nr42O4+vyzyD1LmT9f//4VJ/o2U+ZQht5jOsf7uFt/9x7p57C3ymUn+3ZT5GXc8wmz/HqyCi4P70FWq+X71zoMAAOAORVG0hXN2ytJnZutAAAuAGwSw7pHRAwKz1B4guXvRYRw3Qx53Pfeuizuv29N0qWBykeStzosooywaja6qrLNu4atk1HBfm8OFtMo6KTZS5P+bMp/+/mVF/n7eLjdn/LhtAawvS5mvzOTzx2xez9FCWKM6TbVfjrcAdHuOOU01L0yjutHqLbhOcryZxWJ7tY3sZfTw1UGSr07yGQ2/vR0Imc7xdTVDWM3zxvoeU+ZpsuPXoG6B72ocowewXt9mL81VNscxnRDA5AHJ615kt3xrSvfFde3H8lmHz5frfLo5nNK/79U6F7j7uU5z35z+djKdeayv2/ll+9i2U4VLp1lFcz7H7pPivdx+Taf7BQ0AAFgiAljrTwtCAGA5VR+6fjBV24e/1vFeTlN9AH/zA9xq0XEnRb5jymO+yG7ZS/I4Rf7BiLfqf7jdm2gRZbe8ym75ZpI3kxymyA+OeQ/96kVvZbf8oIXyJVItztxcoCnzNQsbT5kfeX8fGvw2/V2KfCLVPv3BmYXZqm23mjuqxxvXRarqZ73sll0DMC/qn34w5/H7c0N7S8m7XF0b1/osuC7Cbnmc3fLNO9/bqvXYq1QLrk3hq7YKG8PCV/259jDVXN12rFjV9lKHuTlf9bdZx5T18STV/N//uVv1/vcyTpvlm6ZXgaU69vTPL8efS4v83fo16AlfzVD1fjfN0bP98sjynU83bafrF75aBa/nscdJvr3DPXxfJj+/bBvbWX2e+WauV/Eb34+nyDdnXn8PVsHipvMc5wwAAMDKUgELgBtUwLpHlr0C1u3xbqUKVPzGlPnZd1z7NFV1nbvv+53iwynzDUk++/3LplVx5Z3i9yfZaxnv60X4WVU4OSm2U+T3J9kZ0gLjRapKGPfjg+7VrIC1leT82iXzacvRXong5n5bvaYHaZ9PLlLkv0iZb1hINZ8qwPLrUy2Y/aLWMfZDU9Ne0DwpNm4872o8B6kqMI0Srpn9XDFry1YB6+7xbqTI16bMb0jyaS3XOku1QDlY/Wo7VavCQcep5trbLSerfehZmitXnNVhgNVRVQzbThUunl4LqPtuWSpgTf48xm1LOOv2V/0Wco/SVvWoyI+lzEmSP2CbnqPm85D5b7vjnE9X5xHTPVbfrMq1vuGrZa+AdXu8GynyFSnzm9NWearIjyX5iynzB+f+nlUtVx+kmtvuOt/8O0meZbf8+jmPsek9X73zHgAAGIMKWOtPAAuAGwSw7pFqAWzRlTXOOi1SVItlbS0Wrjp9wF0tbFam37KiaZ/q9txXeQzLoFrE6tpW5mIhC6+3Fyfm05Zj1ADW6+s3zSmLec3an1PT+99tzpjNWJqs/n46yfFm1guoN8e5kSJ/ImW+JMlPHXLN9jBmdXx6lpvnUncHSIa3vXpzLRfbGc9kx69Bi5n3bj6fUQJY8x1n8/nl4l+r++p2AL2yiGDu6zEt5ny62v+fpwq2ruf2OPzvu3HN+++s5Z47hs+3izvPbA7ozzZ0CwAACyaAtf4EsAC4QQALYMmcFO/lZnhlPmGMcQNYsKr6wavk4ZDqJknyySS/ZaT976TYS7X/HI68kNgewlpM9T2ARWsOaLzVWE0QWB3VOc97A5fOp8ovAAAskADW+ntj0QMAAABaVCGO6+Grs6X5Nj2supNiKyfFsyTnKfPhIeGr70tVkeHzR97/dsvj7Ja9sao4VAuOTdffW/RLBbAgTUErcyKsvqYveUy/hScAAMCcCWABAMDyGlxk1JIDpqFqi/huqn2srT3iX0pV8e3nzbEdTlPYYCMnxaMFvEoAi1XNvf944NIHI7awBJZRVf2qqZ26v3MAAICVJ4AFAADLqAqIXG9FdpXmcAYwjmrfepXm4NU/T5E/l+SD2S2/dKJ2myfFXv1Yo6sqPzQ95nj3A7A+vvHWJUV+56IHBXR2kOSzBi5T5RcAAFgLAlgAALCcBqtfacsBk2oPX50meSu75U/N2+WvnXhfq9qHPkvyauwQFgDX3a6CVeZXqIIFK+ik2EiRr2z4zeGihwYAADANAlgAALBsqtYcgy3HtOWAyTW1HHyc3XInu+V0Ksy9Dl+lfiwhLICudsuLJH+g4TcCG7BqivyelPkZA5e+mNo5GAAAwIIJYAEAwPIZDIloywHTMRhsfJzdcnrhxipo9Wzg0nFDWE3Xu5jbKwSwbHbLwyR/beDSL8g7xYcXPTRgRCfFRsr8n29cVuRHkzxZ9NAAAACm5QOLHgAAANwrJ8WzVIGq45bf7yV5OnCp6lcwqZPiUW4HG8fft06KVwP3cX3hcKPlVv2qdsODlFVLrab7UBkCuO/+T0n+VpJPff+SMn84yScWPTBgBEX+WMp82o3Lyvy+usodAADAWlABCwAA5qUKX1XtyU6Kpw2/v966rO8qwhcwDQ8G/r2dk6LMO8WP5p3iL+ek2Brjfvo/o1a1Oh4Iao06xqRqzXO1mJcMYElUIY2jgUs/lHeKr1j00IA7NLdX/9t1dTsAAIC1IYAFAADz8Dp81XdQX9b/fVv4akf4AqbiI42XlvnpKfOrkpznpDjLSbFXLxTedlL83+94jKYqDi+yWz6+c3TVHHDQ8JvTBb5mAMtjtzxIkX9w47IyXzNGi1dg3qpzqlcp8ynvX1bkXyT50kUPDQAAYNq0IAQAgFm7Hb7q28tJcZqq6s3g7/vhq7O77h4YyWeMcJ0vSBWEPMxJ8TzVftj3KMnNKllFfuTGv3fLi5wUx7m5P2/npHiQ3bI9SHVSHOR269E+FfAAXvvKJH/h2r+rcMdJ4ZwJlk0/fDVYMbTMN2k9CAAArCMBLAAAmKWq1eBey2+vkjxvudxCIsxSke9ImV+W5FMbfvtZad9vr9/Hn2249HDgtlupwgEXqcJUp9du/yUp8xvrx2vyWAU8gGveLv9iTorHuVk1VAgLlk1b+Kpqy3x3ZVAAAIAVVJRluegxALBEiqJ4laoSy6DDsiyfLHp8ACunWnw4T7U4OIrFhK9Oiq5/GJxmt9yZ61ihi+vbeJH/Pm+XvzQnxUaK/KGU+Q1j31+R/y5vl1/U8lhP09xOcByPs1seL+4FA1hi7a2be4KrsAROGj9bEr4CAOBeK4rWz+B3ynJI9XxWxhuLHgAAAKy1ahFwJzdbmbU5TvKm6g0wE6fv/5T5y0mq/fPt8jcm6aXId4x1b2X+09bf7ZZPkkwSXBe+AhimmiMHgxxPhK9gaTzJzb9/hK8AAIC1pwIWADeogAUwIyfFdqo2HE2VsF6kWjS8WOD4VMCCk+JRkqep2gYOM1pAqtrvH9U/d93n96eq5vInFzoXAKyS15WwBFdh2bz+++eF8BUAAKiAdR8IYAFwgwAWwAxVixBPr11ylerb4Iv/46pqE9LFWV3tB9ZD1TZ0L+1tQ8+yW77ocL/9MNagn55PyZ/Irys/ueinDrCSTootwVVYUvZPAAB4nwDW+hPAAuAGASwAAAAAAACA6RHAWn9vLHoAAAAAAAAAAAAAq0oACwAAAAAAAAAAoKMPLHoAAAAAAADjetnrbSd5nuSth+fnZ4seD/Day15vI8mrJMcPz8+PFz0eAACAWVMBCwAAAABYKXX46lWSrSSv6n8DS+Ba+Go7ybOXvd7eoscEAAAwawJYAAAAAMDKuBa+2qgv2kgVwtrofq/AFD1PFb7qE8ICAADWngAWAAAAALASGsJXfU8enp9fLXp8QJLkSZLB/VEICwAAWGsCWAAAAADA0vtLvd4XF8l35nb46vHD8/PjRY8PqDw8Pz9LspOGENa39Xq/d9HjAwAAmAUBLAAAAABg6ZXJt5TJpw9cLHwFS2hICOurtQsFAADWkQAWAAAAALDUXvZ6h2Xy869fViRfI3wFy6sfwiqSn+xfViafkqqNKAAAwFopyrJc9BgAWCJFUbxK8qDhV4dlWT5Z9PiYnpe93nZut+4YycPz89NFjx+uq79Bvb3ocdQuHp6fXyx6EAAwL5OcVw56I/nsMvmZX3p+/g1zHH/jeUSR/IwPFMUnf9X3fM/3zmssNHvZ620l+VtJPvXaxd/78Pz8Fyx6bNxvL3u9ps9P8lOK4nuWZe6o95+twcuL5Kd/6fn5X5zHGL6t1/vzZfLhgYvfenh+/mLRrw8AAMxLURRt4Zydsiytu62BDyx6AADAwjxNc9huFMWiBw8DtrM836I+TCKwCsBcvez19lIdD08XsKA9yXnlDT/5+n9nHsB62es9qsf9KA0BsjLJPy/LfFuv99+XyR9N8uLh+fnVmA/DdPzJ3AxfpUi+atGDYj7qkOSzJBdJjhf9ZYc6dPUoLXNHUs0dL3u9v1Mkz8rkv5z33FGHrvpjbPyiSpnk23q9H0vyvEz+SF2taibK5Dcl+ZIkP7V/WZF808te79S8CgAArAsVsAC4QQWs++Nlr9f2Xt/p4fm5ANY19YLnVpFsJvlQmXxn/auFLw7cF/UiyNIEsB6en5svAZib+lzk2bWLLlJVFpnZYnr9uM9SnQP94jL5eVO++94szqPuCl0NUyQ/WiZ/OlMMudXn5FepAhJXSU5TBb1Geu/q6mNP639uJ3mR5CxrFBZ72esdXHuOfX/94fn5slQ/ZYbq8NWr3AwRzf18u97X+oGmrXFvXySfKJO/nBnum6OEru4Y498vk3cyxhw0jm/r9f5wmXxs4OIXD8/P35rF6wEAAMtGBaz198aiBwAAsAYeJTkok4+UyRclOah/xv5gHgBgHA3hq6Q6B5lKS8A7bCd5MIPwVf++p6oOOz1PspcOr0+ZfHp92+cve713pzCejbwOg23Vz/mgHuOo+oGyB/Vz6m8Pj6b9+i1CHSj5vzX86mDRY2P2WsJXyZxbj7/s9Z4meTcT/I1Xt997luS83q6nPcYHSc5ThRU7vT5l8r+qn+O79XOeqjL5vUXyIwMXP6qDsQAAACtPC0IAuL/6345PkhTJZpl8ZPBKRfJd1yo6wao5HOE6vy7Jhzre1uIfAAvTEr6ap1mEIL6/SL6/rKpBTU1dRWlY9derJMf9fxTJv5oqXPYz2p77y17v6YRVeNpev2lU11qXb84eJPnM6xcUyXd86fn5ujw/WgwJX817HA8y/Jx/3Lmj305xZ8qv1V3HgtPUf/8XVTvPX1Emnzfk+gcve72pVsJ6eH5+9bLX+6O5/Xo+zXTmPQAAgIUSwAKAe+rh+fnx9X/XHyzfCmCVyXdqp8aqGmXbrduJfKjjbQWwAFiIRYev6nPHSZ3VPxdJzh7OKFRTV5tpO2b3wxOHTW3Bvq3X+1iSry6Tn91w24OXvd7pBONuq8I1TuChKZxytg5tsOv3bW/w8jL5mkWPjdlaovDVXcGmw3SbOx687PUOHp6fj/KFj1EMq8x1Wo/x1jz1stfbKpKvK5Mvb7ntsyRvTmmM11+zx0k+69plWy97vb3BzygAAABWjQAWAADrah4Lj6cZXk0DAKZu0eGr2o1gxBhVU68yw7BVi2dpDjsdJ3nSFJ7o+9Lz869P8vUve71naQgDJXn2std7c9h9DNEYLnl4fj5OJZim0MW6VIdqCs1NEnhjBSxL+KrWFmw6S/LWsKDjtbnjIFWFp1v3XVeYmuhvljsqdD0eFmqqH/vX1l9IeZXb8+Q0Kv0NPuZVPZ8Ojvkg1yqJAQAArCIBLAAA1tU8AlgrX10CYJpe9nqPUgVTn3QMpDDEtYpAy1CB8UYooUx+9zIGY172ek/THJY+fnh+/njU+3l4fv74Za+X3A5h9atrdQkoNIXCxm3DtZYBrLbqVxHQWGt1mOhpliB8NSTYdJZkZ9Rj3MPz88OXvd5VbodmJ25FeEeFrsejVpR6eH5+9rLX20nyPLfnlKm3IowqWAAAwJp6Y9EDAACAGZnmIkEbASyA2rWF4L0k5y97vaf1ZUzoZa+3VVcMOc/tQMCPL2hYgwGJeRx3x1JXdWkKUFylQ2CqDmw1HfsPOrZkbKusM87zu/XcljEI10Hj+zZmdTBWxMteb+9lr3eeJal8dUewaeyAcR0qatovH0zY0rytQtfxuEGmOmDV1hLx2TSP5/Xr97zl+QAAAKwsASwAANbVPMJRS7fYDLBAB3ld0Wej/ve7dbs8JvMqzdWArorkWxc0pushiYslrXjWFqA4nmC80wwoNAVNxgkYNT3eyoevhlS/Er5aQ9daqjYGiRY0rLbxTNICs23uOKi3+bHc0XrwcJz76qtDW01/Q7WFWSfR9DpuOWcAAABWmQAWAADrSgALYL6awiRbqYIprzpWCKLStJh+mmSnTH5g3oNpeC+X7nhYj7GxQlQ6hhOSoQGFrTS3OhxmMEB18fD8fJzzl6bHW/kAVtqDHgJYa6hln7pKcjhOm9BpqYOUj1p+3Xk8dXCraf/cSHPg8C5t+8nxmPPIoNag2AT32fR6vEj1Ps/0cQAAAOZJAAsAgLU0j/Y7dfWMZaz4ATB3D8/Pd5LspDmc8iDJq5e93rMulT7uu4GAwmmSnYfn5zt1y6hFGAw2LWNL3rY2ZpNUv+prCyiM3DqtJZA4jYDRSgewhlS/uliT1oo06+9T/YBk7+H5+dhtQqekbT9+MWGw6frzHPUxu4yzc8A0GRoybWt7OommOU8VLAAAYGUJYAEAsI7muRC8dFU/ABbl4fn56cPz816SJ2kOqO4lOX/Z6z3t0K7tvnuc18GrRQdRBkN0ix5Pk7agwDTG2nbsnzScMO45xeDjnU0hILJobcEL1a/WWB36eZI6eLXglqZtlewm3reGzN1jzR11ULHpGHo1pTlgKuOc4HEejXUvAAAAS0IACwCAdSSABbBAD8/PD5P0MryV0bkqF6Orw23LEnS6FfxZ9IBGGOPUxjqk8tg4LQhvXbduyTXJc1yW7WMSbRXy1uG5McTD8/PDBQev+ma9DTbNHxtjVodsu+605uK2v6WmWsFyyJynZTEAALCSBLAAAFhH81wIXoaFIoCl8/D8/KpuIdVLc/WajSTPXvZ677a0Y2N5XQ/+XCxJaOJ9dXW1pqDANMfaGMaYoEVXlwpPgxVw1iGk1DgXLFH4kPU3s/DmHfczztzRdsxcpjGOatpzKQAAwMJ8YNEDAAAYR10pY9SWBGdJpv5N6pe93qvr/y6Szy+br3r4std7r2lc9YL0zH1br/eVZfKVRfIDZfITLVe7SnK8ygtbD8/PT1/2em/m9ULkPCtgHefaIkXb61gvIjwd875f1C1ZGo25P/THt9NyX6/uuGnjWOpF7oM0L8j8y0Xy18rkDyyyJdLLXm+jSH53kl9ZJv9oyFVnMmdcG8eDVK2VRmm7dlGPZdVbSeVlr/c0wxfs7pwTR9zWh+4vLE69Hb9V7wMHub1wvJ3k1cte7zTJ43XY7tdZQ1jurOE6j1K9z8Oqpfz8IvnLZfL7ZjDvts0509y22u5rO6OFICaqItbwPlyt8rlc/Zza2qottMLat/V6X5nktyT5oXU+n2Zu4c1hc8eoQcyZVumq/7Zq+tUswtJnLRnDOvgAAIAASURBVPc76lwKAACwNASwAICVUC++H2S8tgcPkuy97PWOM91QxY0PiMv2633BfF+lyste71GRfFmZfHmST63H+Ll33OxRvfB9uKoLR0PaAc36ca8y2mLHRsZftLjrOW11uM82d93PjbFcC14NDRTV295v+bZe77JMviFVSGbm4Yp6EfdRkfymJJ9TjnazmcwZQ0Ind7k+lov6NX+e6r04SxVcWoWgynaH555k7Ln/wcteL0JYy6s+vpwOeV8fpGpLeJgZhiGZ2GBwqD8/Pah/HmW0oGnK5Bcl+apv6/W+s0z+cqZ3jJh1dZhk8hZdg9frUgHrupU8fxsw68pDI2s6nx7Byp9PM5dtcBrVpeY1zluP87LX25ry+edc2h0CAADMgxaEAMBSe9nrPXrZ650neZZuH8L2QyLndRWWtfWy13tWV9x6XiZvZ/TFor4HqSqQvNLygQYHL3u98mWv96Del85T7VujLrJvpqoAdl63G9ubxSBf9nrbL3u9d+vxPS2TzxnzLvpzxnuTzhn1WF4leZXuQbm9+jV7ltchroNUQaxns3gNF+BBvW29/3pPMPc/m9W2xfTUIbk3kxymuY3rvThur7Cm4Nx7qealUav83VAmX5ybx4hJz0Pa5o2lCVE8PD/vJdlJtR8cjxtoqAM+vSRv1fcxaYBrGbS9dnMLY77s9Z5O6Xx6Gtsx89d2vja1wNGQcN5I54pzqtKVzK8N4TzbHQIAAMyUABYAsLTqRfTnmc63XzdSBUjWJbBwQ/28Oi16NniQ5L+1aESLj2WM4FWL7cwgKFNvs68yvQWbgxFaM7aNpV+taloVyvoVg9beFOb+tZzn183D8/OruvXkm6lauQ7qH7fP63Z2LI/tO/49jfufNAw+8+owk4Yo+vfx8Pz8ycPz88cdx3Dx8Pz8RX0f6xzAmks1qWth52mcT09jO2b+5hHebL2/EbeXeVWKG9YqcWqGVDGeRbtDAACAmdKCEABYSvUCfNMi+lWqhdqhrYmGtDfae9nr9Rd9O3l4fl4MPFZbdZudebQfuRa+alQkf69Ifu+vOT//lobbbtW3HQxv/dQi+W9e9nr/u0W19ls39bZQJO+Hc95ruerI2029Hd/Ylhv2nYu6ysZd9zW4XT9Nc+Dn1zRcdpFqnzy+dvuNIvkTZfKr01494tm0WsZdC18NWzQ9/ZTkt3/J+fknG27f1ibwwcte79k4i+P1+/sqzYt477cUHHL7ri0Ll9LD8/OdhufXGGwbMvdfpHrtjh+en19de40tbK+4el94XLfbfJrb2/1Wkud1W68njklLYZT97kWqMEBjS8Fv7/U+7yeTozL55S2330gVXtkZ9z0fUh3magZtW9tadG3bVjtZWAvCGZ1Pd96OWZh5tC9NqvOapu19e4THmnmVrjue8yzOvU6bnpe5FAAAWDUqYAEAy2pwAf4qVXuVXv0t/6HtFR6enx9fa+0y+KHtQR0AWHnDFouK5G8m2fnS8/PPaVosql+nizrE0yuS77r+uzL5makWw5myevttCx1NWull8PYTh5uGuEjy+OH5eW8wRPXw/PzqS8/PvyzJz02177Z5Oml1iBHCV4dJPvjw/HynKXxVj/f04fn5TpF8WZH8xMCv98as1vUstxenXqSavx7fFQDojyVVa6l1qGgykiL5pWme+/vb2KHw1fp6eH5+Vm/3b6V5EflBknfrdrvTqIxJB3ecP50meZxqvn2r3mcb57svOT//5Jeen39xqnmu7TjVD6+Mu6/PM8SjddaU1Pt103F82m3Vmh57aufTuX3O03U7Zs6GbIOzCG+23d8ox7e260z1iz9DvhAyi2257fVYi7/ZAQCA+0MACwBYFRtJtsddgKk/ON5J8v0Dvzoc536W0R3f1D8rky8eo5LSVZl8SZH86MCvHqxLWG0JtS0479UBk7HVi3vX369hQa9JnSV5867qVdfajLVVkJpoYXKE8NXjUUKbfV96fv6JJH+k4VfjtP8bHMtxHUYYa/GuXtB9K7MN0S2NMvlVAxddpaoIN/j8H0S4YW3V7dR6qar7Ne23e6mCWE+7zpVMpG3fO354fr5TB+BHPler57nHmX4Iq8ksAlhtz1VIcHwLqX417fPplnMeIazVMK/2g0l7WGqUbaTt2DevkOksjr2TBNIAAACWhgAWALD2Hp6fXxXJXxm4+AtWOVj0stc7yJDFolShhXHDaldl8qcbfjVO8IQR1e002hZfur7mg9vEixlVjbhK8taYi+zHuTuE1WVB567w1djhpTL5vUl+aODirTGrYF03UYCqDifMvJ3pkumHr24t/D08P3+R9m0puSeBtXX38Pz8MM3VZJJqnz9IFcTqul/STWNr1XHatDYZIYT1fNFPnJlrC55Mu/LQ+2ZxPl170TDufvVGmIkZnvPPg2qCAADAWhDAAgDuhTL5gYaLVzlY1NambpLFoqR5ofuBBe6ZaWsvN3Ybwjq8NPg+Tb3SW5H8k1Tb2NgLoiOEsMZ63i97vUdpD1896RK+qsd5ldut8JLuc8Y0ql6sfNW+MbSGr/qGbEsTB0FYHteqyfTSHELcSvLsZa/37iqHqlfMi9x8L15Ma5+7I4S1pXrQ2mt7f2cZQJ76+fS1NrlNYUVV+6DBnNsdAgAAzIwAFgBwLxTJL224eCXb673s9bbS/GF0P7TQ+ZvKQ0I1qxxWW1p1iKTpNd+qw0XjGHyPTruEpEZ5nGHBmBGfc1uYaNz9se36L+rqOZNoDHuMGEb8aQP/3khVqedZvf+OrV6Yui9VsJ6Mso01hLDOUrWtY83Ubep2UrUUbto2tlMFHZ933ccYzcPz89Nr78WwUG3X+3+cKYaToc0szqevha+ERgAAAOAeEsACAJbVTsPP2AvrL3u97Ze93kGZ/KqWq6xcACvtrVJm1W4uaf4WP9PRttA8btWxwYXpmbRhK5O/N4W7aRvbozHbELYtxs+yWtQo+8I/bbl8L8n5BEGs68/rNO3bziq7Gqdy2bUQ1qTV/1gBdfjnzVTvedN7/SjVPva0Y0tTRlS/F49ntM8JYDEPbdvTJOfTexG+AgAAgHvrA4seAABAkyFtCBrVlaw2Ui16bNU/67oA0rZgdF+q46ybwzRXGHvwstfbGqWKVV2V6Xqg5+Lh+fnShnMenp9fvOz1ztK8jz7KCOGxa/v8oItJKnRNyYsMD3fuJdl72eudplroHSlw9PD8/PRlr/fmEjy/WRp7u61fv5kEDllOD8/Pj1/2ei9SzZ17uT0XHKTaxw6nUA2POXt4fv7iZa93ldvv69bLXm97zedA5qct6N75fPrh+flhHbBuu2/HKgAAAFhjAlgAwEp52ettFMlXlMln5GbY6l542ev1n/OgH0+yXf+eFfLw/PzqZa93nObFur2MVvltLtWvpuxFmgNYD0Ycf2PAqUj+0cte7+mkgyuSzbLjbetwyFbubt35IFXQ7mn9nI/vCtzdg+CBICkjqSvUPKmDjK8arrKR5OnLXm/j4fm51pSr50Waj4uP0tyGchSqopFk6Pn01aQB9ofn549f9nrJ7e33uG6xCckM5qNRv7gxpnvzdzYAAMA0CGABAEuvbiP0KHVbj66hiDXRVv3q03J32IPl1RrAqiu4tLbCqRcRr4eRrrI6AaymoNSobUEb94Uy+aJUPxOZdJ55eH7+pJ67RmkluZFq/z0YtyrWmvnxZa7cxnKp96+nad/HLpIc3tN9aR2cpvm9naR19CxC6m33ue5h2VXX2n5wGnfeEMISvloBdaXRpl/NomX9JHPHWcuYtlMd+6aiPs42BbDMbwAAAC3eWPQAAACavOz1Nl72ensve73nSd5L8izjL5xdpFrAOyyS71j0c5oSFa7WUF3VqKnyTz98OMzgAvWLYYGtZVF/Q79pAWejbi94l6X/Rn692PpWxqvq9CDJs5e93nsve72ndSWte6FIPrnoMbD86vODp0nO0xzQuUrV2vVN4avVVYcxm45ld54HDWljLYBFX9v7Ns0qjE9SbQfCV6ulcd+dQZXhSbbBtpDVvMY47SpbAAAAa0MACwBYVu+mCl3dFT5Jqg/KT1MtuD5OsvPw/Lx4eH7ee3h+vvPw/PxJmfx3i35CcIe2qgutFZRaKiwdLvqJjGHt2809PD9/8fD8fCfJzpjPt18V6/xlr/f/Z+/vg+TI8/vO75Pobjw0BtNd2JkjB6Q66a45W3NcLKVr7IlU9FAXp+49OTDwyhFqaA9zdpA+R7WxCrtOskPdc3d+CIvWVOkiKKbOmomuO4c2whqQREectMbgfNouOUgObO55UaSWmNXI9lQdCzpiRM4sCj0YPDYw6T/yV0ChkZn1lFX5UO9XRMdguqqyfpldlZlVv09+v1sTEsT6ftwDQLJdyucL8s4PNuTfvqkiKX+mXt9MQxAVXQ0TYhp5iMIcg/1eh60RtAHDeES23zD7oFXCV6kTtN8ZV7ipl/3euAJYQRdEsH8DAAAAgAC0IAQAAIljJlgDwwaW9IUr/WNJv2YqB028A9Lf/FL6/bjHgcGdqdcrl/L5DT3/2l+6lM8vBbzW97edrE74pO/vafStOAfavqYiS9VU92q3VO1VQV47ym15lTQyGVxzpQdxjwHJZN43GwqeDK5K2uScYLxMJbIVeSGTpAXeavIPIywpuupU46iiBP+QWyok8H2B7oLO8yILwptQvd/rutHLa2aMrRKD1pl9HAAAAAAEIIAFAACSyDdAYUl3JP3nb9Trfz3uASbNl9LvZzWUMWG25f/6L8ir7rbf/gpxk95u62bS3wcdQaxNmWCVep/UW5O0dimfX6e1GiaBmaQuKbgaZkPSetLf91lkwvLt49XOpXw+aSGsoJBVlNUEqQ4TrZr8t+mSgquEAlEbRwWsKFqX+oZMQy7aGETQPi7ysHNI+3GC1QAAAABShQAWAAAYGzNZ155Ercmr5NLYd581BUyOudLXJry6T5jUVgfAM8oKCGBdyuefaanlUymucaZeT9sEZdRt9VLzPjB/y7Kk8gBVsbYu5fMihBUdE/QJej02hjn2hEwq+rKkf92VfiNhYZaxMq3dNhRc0a4lr+IV74EYmOPPVsevljSaENYwx4hxhCioDhOtcYTmuknNeQRGY0zVpYL2Q/2ca4y0yt+wVboi3CbsTwEAAACkyoG4BwAAACbKkrwvr9uthPwmVIICCBXCV5KCv1CPuuUEYmAmNIICBfvfG6mufmUCFkFVbXqZOPKb/FkyE0apcqZer56p19clHZe0qd4m4LZMCAIDupTPL17K5zcu5fNXJdUl7QT81C/l859cyuf/DwO+vnb6+XGldxRtSCRVTCvWuoLDV2VJecJX8fAJX7W1Q1iRBFgu5fNL8j9P7OlcMKQCzDhCFFRsGcw4QnPdnovzaUgBrw+zX4pCFOHNUbdKHPf+LTAEP6LnAwAAAICRIIAFAADGqZcvhIMmPspxDz4hgiocrfW1FCRZ1wCWmQDqfK+EBbeSKug1u93jlfWZey+cqddbZ+r18pl6PS9pVd0n4lK7rnG6lM/nLuXzO/JCPiX1Nrn/k5L+9/LCWD2FTC7l86VL+fzFQcZoSf963Ntp3C7l82uX8vn238Rv+1bkBa82J7k6WAKE7XeW5AUJR/k8/VR69N2HRhGiMPsA34AYr8/BmAst/LbdYlTBvg6ZO4dApILOv6IKYEXVgjCOMY4qEEWgFQAAAEAmEMACAADjNOhV5VWqX3lMRQe/bZGL8KpsxMj8jf0mfhZNi07p+WpYvYaWkiRof9Dr1f9B90vU5Omgk8amKtaqwoNYR+Jev7Qxf48dDVflZEW9VfrZ0OCvx4kJYF3K55dMIO6i/AMtVUmrZ+r1dc4FUiGqMHAUAaxRBhQIC4zGqIMvkrqeT1MFCyOrLhVVePNMvR70Xonq9TvuloC+zxdSzRAAAAAAEokAFgAAGIs0tgWLQNRX67dx1X72Bf6NzcTN/gBWqirEdWk/2NPk+pl6fVvBbQhjDSNeyucLl/L5i6aaz81h9n/7glj71/denOuZUhvyn+RrV5Ert38s6TuW9N8FLGdJwS3yhqmwc0vSv7Ck34t7Q42aaQG5Jemq/CeMG5LWz9TrqyETzUiW9ShaQ4a1H+xzMj4oRBHF+VLQMggJDido+40iFBV0vkEAC0H7mVHuOwY5zgW1ShyqRbU5bw16H0QeiAoJPXLsBwAAAJA6BLAAAMC4xBrAsqRDI1x80BfRo5rAGUsAy7SDGlWIDCHMBLbfJOSaJf3tfb8ba4U4S3ohgsUETQz1W8lr5O8F066u3+WtmZ/2fm+jz8c/xwRQVqNar0lkJhT3/y22JZ09U68fNxWWNts/b9Trv/xGvf6nJK1a0hc+iyyE7CP3B7D+UN5E4v6fbXmBr1VJx8/U67kz9fprp+v1fxj39hoV854qyQte+e0LWpLKZ+r1fBRhHkTO73jTklelLKq/V+Axos/lBFaIGabKkdmXRDVGPCvobzaKzxGcT8OXCXoGtcMcONxkXgelgJsHOZcP+gw6VAAr5PGjarFKRUEAAAAAmUEACwAAjMswYaShJi0u5fM5V/rWCNdtqAmcS/n8yqV8vn4pn9/oZYImpG1Ku5rI0MzkwkX11mYLo+H7uvJ5LY87oFAe5jVhKpsEBZL6nWgJmqjdGPbqfzPWdru6i0MurxBFFUDasAxt/+uuJa9iT2hg4ky9XnWlf9vnppyCX8v7/95/01Ry2v9z1gS+qilsI9o38z6qy9tufvuRsqT8mXp9M+6xIpBfxcWzUVUpM6+RoP1tX/tAE04OqhA5TDA26LFl9tNDG2XbyGdwPo0u1gN+P+y+w+91UDtTrw9SzXZTwdVgB/rsHVBpt9s2GVbQe4OKggAAAABShwAWAAAYl2EmHYb9EnlH0k8G3KUw7IRIyAROr5VzCvIm60uS6j0+JigwUBh20shMFrWXsSQmjeISNBEz3/HvRrfwSNRc6b+vAV8TJny1o+D9QVTVTSRpK4IqBTt6Ouk71PIUXPEA47P/75dTj69ls5/3CzsGhQL2/36iQxkmaHxV3rHFb3tXZYJXkxBESzMTatr/Xhg68Co9d/6xX2uQ450J8/m9/waqgmWOY4GV26LYDpPMvP+DQlGjOBdNxfl0+7V6KZ+Pvc3ypDD7G7/Xx+KlfL7vENYogk3m/RJ1UCwwID3CdsBBr2laEAIAAABIHQJYAABgXHqt/hJUzWfQL7o7AxR+wiqY9CNoAid0ksRUxekMXOXU20R9OeR+A08aBUx+LirmFpKTyEyq7H8/fLnv/+Nqz9X3RGIP4av1flspdpl4kgYMTYXsO4aZ9FyLYDKXEFf0+nkt9xP+6Ax2tMbZJjRJLuXzi5fy+R0FH4tr8lrXrU7qNkqp/UGjKPZvoeErDdeCNeg4cbGfMEvHscH3OQgPRmZsVbCUgvNpM4Ydcw6wY/5NCGs81uVfYarUz/llx74jKNg0cEg7JCi20u/r16yT3+fisGqCUfALw07suRMAAACAdCOABQAAxqXXKgNBX+6u9HO1sblSvFv4qm3oKlgaoA2hec79gYpKL182m0m+VYVMGr2fz/+jXtuemSvqS3p+sqglb3J8oqu3xGh/wKrz/N0voDVO7eBK1/e2mdD5fyg8fDXQupjHdQthlXp5j1/K53NmrH77jsqZen3Y1iuFS/n8Vr/tCM24SvJvoYeE8ZkYr3XeZqpBdf5kbiK94zVbl//xvyHvfX9qhBU1MCJBVbAu5fMXe6zi+UTHayU0fDVkQKEm//PLdhW8rkGKS/n8iiX9tvyPY9vjrkaZcUF/62HamftK+vm0CdC0X5/tykTt123mjh1J0yXo31PI/1I+v2R558C+IeSIWu4GBcXa++XQ128P++GRBUxDPkdwbgAAAAAglQhgAQCAketngiBgUq+tdCmfb72fz/9KyHOthFTbqCigVaAlfX+YEFZIG8LF9/P5C/vGuGgmVOp6PqDV89XF3SaNXOkvS6q/n8//9n+Vz/8Zn221ZsIgdUlX5R/uIHwVI7PtgyYgthNQbaMdwnouiGUmc/7epXy+JW9C58WAZQwcvurYTt1CWBuSbryfz/+D/e/zdujqUj5/UdJNM9ZRhK/aCvJajXYNYu0Lsex/f9Y0YMuaCea3vdoVmHp5L/U6+b//9dMwIcD2vnZn38/V9/P5O+/n87+ehQn1kNes9LRN26lh3/eInV9rvzV5VaVumn3cWtC51aV8Pvd+Pv+PJN1QcCXSKM9Dygo4B5QXpKj7hSku5/P//vv5/P9X0o4rnQwYI/viaAXtGyIPYEnJPZ/eF77ajxDWmIRUmJI69h3793Ud+46rrvRnAh4fyb6jS1BsTQHnnR374U8UvB8eZetBKfh9TQALAAAAQCpZruvGPQYAQIJYlrUj/y/Byq7rRnF1JhLCTJB2fml/XNK/6XPXP5T08ZBPl5P/Vb+rfl/omi+H612W+UDSB/t+F9bao3KmXl8Pa3FjSXdc6XfP1OsDtbkJqFDjtx2DvmgeKOTRY6tFWdIfuNKfmP9dUnA1Iimj4SszUfVM1TFL+rOu9BWfu+9/bW7HERgIec3mR9maI+T1fFnS6YCH1WSuwLekv+BKM12eZujwVY/b6glL+tL1KhG0dZvQ7ft9aUKgvU4Uh00wBS2jJS/AkorWLMMcbwbdH4eMpfM10nP4yuw7qpLm991U3l+9osuxoBd/KOmvpHH/eymfv6rgY1FF3vZKxes2afyOXx1elfQzPr//PXnB0v0iqbrS6/mHnt/PHbGkX3DDLwqM/DykozpqmIaeBrW+Kuknu9z/LNWvohcSPjo+wko8vb6eP5L0R+bfIzuf7hLAGmrZSWSOz0EV9J47H7KkH7vS7wfcfzPifUdO3mfTbn/r9nP2su8oR1T9qnOcFxVSfdlo74972Q835J1vjuyCj4Bz5taZev34qJ4TAAAAiJNlWUHhnFXXdbkQIQOm4x4AAACIzZJ6Cwj8jPwn9UbmTL3euJTPl+VNOgR90X2ox/FLHV9wn6nXK2YS87kJDVc62scy/VQUvF1/RuHbsao+ql/t216tS/n8qrxQQeCX7q70tR4X2ZA3oZiJCZ19ctr39wm5HGH/3zGW7XGmXq+8n8//7X0hsf9njCGGX5P0ofwDJk8mLbtc5tGQ976MNNBm3t8yY/MNY5qJpr73HUMqK3jf0O8+p/3+TFOIJTHHm47XSEE9hK/MpOuGwqs5+a3vMH5GUvVSPr+Swv3wts/6VxXxZPiEeu741YN/s8/796Xj/ONil7E9d1sPx4jIz0PO1OvVHs4vw8L8nVryArqEr0ZjW/7hoxUFVyMaSq/n05JeMz/dDPU6NheOKGA7ZPFcfVF97OPMeXHQ/YdtLf8M89rYVMj5pfrbR29HHb4y1s34ws5Dnoyxh/3w5hiq7fptMypkAgAAAEgtWhACAIBEOlOvb5orX89a0nck3epzEe2J8eP7v+A21WzyivjL3TP1esNUa1m1pN/q8WFVeSGA1WECFWfq9daZev2svMoy65b0230uoqanbaHyGZvQySInzic376m+3kOW9KmefY2NZHLlTL1eOVOv5yWdklQ2z9uPbXkTWMeHmBzbND/bMu+t9r5Bg7dUae8reH8OybxGulZ0uJTPr1jSP1NwNaugNqBhE7DtfW1Z3uvznwXcb15eCCtV7aXO1Oudbd7aAYHMVGjB88z5x6q8Y0J7v9c3S2pqDOchneeX8o5h/YQL7lvSr8t7XQ9zjEAXpkKu33nxSPeJ+8+n1f8xO9LzafOZZf/5Us0sn/3qGO0/v5T/6zPIA0v6r/T0/PLsiMbYOlOvn5K3P15Xn/tjn/3wSAOml/L5oKAjASwAAAAAqUUFLABAr/6CZVmlIR5fcV03TdU6kBDmi99tSb98KZ9fsqRfkfT1gJZxkqlIIC/w0ApZbkPS+qV8vmxJ/8CVfjHCMVclVd/P5/+yK/01+U/GV80YIy0ra9a5IqlyKZ/PWdJ5V/oP5H+1ds1s2+2UVdOZKKZlUufrvZGEihud7yF51Rn8KorcsqTvu9J/8saYJwrNxGRN0qbZd/xHrvTn9XxLmJaeBqW2o7jSv+O59/++KlPZSF6op5dKCSPZVyCY+fv8PUmvhVSH2JYXNtn/2KBwQFletZz9+9pN03Z3S8+/HubltcNKWxuedUlLJoyFCWFe22XpSeW4NXmv6bBKQv/Kkt53pbffGPN5SMf55bp5z7fH+sz5kiXdltd6zHmjXv/OOMcIVfR8281hKtX2LEnn0/sqYfXcOhejsf/8Ut5+I2zf8V+8Ua///TGPsaGO16/C98ex7YflH6is8rkUAAAASTbkPCkmgOW67vBLAQBkhmVZOxrNF9v0LwaAAVzK57f0bPuZqNridXvekvwr/6wSBkIWXc7n//0vpb+l8DaIn0v6nweFIH1aFrbktfDpWs3B573edjYJoUsAGCezP73pc9PxSQwgXcrnN+QFeSdu3ZFNl/L5q3o+hLU+qiq5AAAAQBQsyxpVuIY51IygBSEAAACQUGbycX8gg0kJIEKX8vmVS/n8P/9S+r8qPHxVlvQzYWEo0/6ns0Xnaq8TiabVlN+yx1LxBQCSxASN/PaJa/0uKwvO1OtlwlfIClP9c3/4qkX4CgAAAEDa0YIQAAAASK794SvaRQIRMa2DSgoPON23pN9wpf/zmT7aaLZbdA4wrG09Hy5YG3BZAJB2fvvEDRFGB9LOr8ou72sAAAAAqUcFLAAAACC5ngtgxT0gIAtM+Cqw7bIlfWpJ/7GkE2/U67/cT/hqSH6lxnOX8vmJrPgCYLKZioN/uO/Xi5fy+cIAiwOQAKb6ld97mAAWAAAAgNQjgAUAAAAk0KV8fkXSYsevGmGtzwD0piN8lfO5+aMD0v/kjXr9X3ujXv/bw7R7upTPl/oNCZjn8wthLfWzHADIkN/0+d1bcQ8KwMD8ql9VqfILAAAAIAtoQQgA6NUfSvp4iMcPPIEJABNqf8UbwlfAkELCVxVJ5agm/y7l81sy1R0u5fM6U69T1QEABlOW14Z1vuN3P3Mpny+wbwXSJaT6VTnusQEAAAA9qg75+JUhH4+EI4AFAOjVb7quuxn3IABgElzK53N6fnKCSUZgeAU9H75aj3ISvzN8ZWwRwgKAwZyp11ummuDFfTf9H8W5EZAqlvQr7vO/Lp+p14edxAIAAADGwnXd1WEeb1mWO8zjkXy0IAQAAADGyFz53U1p3//TlgMYUkCwMerw1Yr8Kzts9dGO0K/dIO9/ABPrTL2+bUn/eN+vf+L9fP4/jHtsAHpzKZ9fdKV/b9+vPxHVrwAAAABkCAEsAAAAYExMAOSiqZATdJ/91XMk2g8CUXimracl/bakRo+hyCcu5fNux89OHw/t+jyX8vk1PV+hS2IfAGDCudL/TNL9fb/+W3GPC0BvLOmCz6//p2fq9VbcYwMAAACAqBDAAgAAAMbAhK925FW3KfiFsALCVzValwGRWOn8H1f6C/Lek/X38/l/OeJKKpUz9XovrZzXAh7L5CSAiXamXm9Z0vnO37nSC+/n878S99gAhLuUzy9J+nrn7yzpN2g9CAAAACBrCGABAAAAI7YvfNX2TAgrKHwlaai+8gCeWAu6wZV+2pX+7vv5/BeX8vmSX1WsS/n84vv5/OUuz1GTtD8stX2mXl/vNjizD/AbI5OTACDpjXr9O5L+RefvXOk/7qPFK4AxM+GrHbdjHsKS7rrSt+MeGwAAAABEbTruAQAAAABZFhC+aitcyudb5raVfbfVJK1S+QYYH1c6KmlD0salfL4q730oeW0BC+6++1vSp53/f6Zeb13K5ytmGW0rJhyw7fd+vpTP5yzpVyX9ks+QWmfqddoPAoAxY1n/wz3X/WeS5jp+vXUpnxcVQ4FkaYevtK+9siWtv8FnHAAAAAAZRAALAAAAGK2S/MNXbRs+vxt7+OpSPv9MAMySbNfnfgekP3spn+/8VetMvV4TkCKWtCfp70v6K6700wF3W9Hzwcj9y/Gb7C/Lq2bXnmzMSdqSFxDYllfRqmEe/7+W9O+40kGf5dwSFfAA4Bl/6eOP//BSPv8X9XyogxAWkCBB4StJ66fr9X8Y9/gAAAAAYBRoQQgAAACM1qaeVtHpRVyVr3Y6f1zpW353+lL6O/vuWxrzOIGhudL/+416/a+/Ua//KUv65f2VrHphSb91ul7/rf2/N+/dzYCHrckLY7XfZ39JweGrFcKNAPA8s29c1fMtX0um8iiA+JXkE74iJAkAAAAgywhgAQAAACNkwhir6h7CasmrnEPbQWA0qh0/V9q/fKNe/44r/Q/kvf961XKl/03QjWZycX2Isa4RvgKAYD4hrJY4hwKS5Kye/fxD+AoAAABA5lmu6w6/FABAZliWtSP/djtl13U3+10eAMBjKjLU9fyV4JLXxmwzzknDS/n8oB8MqmfqddqkIRNMu5ySwlsPtif5uwakzPt+zSxvrcvda/L2BdsECACgN2a/fVHSWYKrQLKY86AdSRXCVwAAAIBkWVbQd/CrrutW4x4fhkcACwDwDAJYADA6ZpJwfwijcqZebyRgbIO2EmwwoYKsuZTPFyQtBty8Pcgkf0cY65nlWtLnrvQuoSsAAAAAAAAguwhgZR8BLADAMwhgAQAAAAAAAAAAAEB0CGBl34G4BwAAAAAAAAAAAAAAAAAAaUU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RAALAAAAAAAAAAAAAAAAAAZEAAsAAAAAAAAAAAAAAAAABkQACwAAAAAAAAAAAAAAAAAGNB33AAAAAAAA6WI7WpK0ImlJUs78209NUsv8t9osqhr32AEAAAAAAAAAiBoBLAAAAABAVyZ0VZC0Ji901Ysl898VSRu2o5akbUnbhLEAAAAAAAAAAFlBAAsAAAAA4Mt2lJMXuCroaZhqGDmzrILtqCGpIqnSLKoV97oCAAAAAAAAADCoA3EPAAAAAACQPLajNUlXJW0pmvDVfouSSpLqtqNC3OsLAAAAAAAAAMCgqIAFAAAAAHjCdp4Eo9bG9JQ5SVsm8LXZLKoW9zYAAAAAAAAAAKAfVMACAAAAAEiSbEdL8qpejSt81WlF0g7VsAAAAAAAAAAAaUMFLAAAAACATPBpq9/HLR+sauFAQwtTjWd+f/3xoq5/uagrD1f6WVy7GpaaRVXi3iYAAAAAAAAAAPSCABYAAAAATDjb0Ya8toNdzVktnTtS0fLBqpZnqj0t/9qjJV15uKIL9wu6/nixl4ds2Y4Wm0Vtxr1tAAAAAAAAAADoxnJdN+4xAAASxLKsHXktgPYru67LJCgAABnTa+WrhamGzs+Wde7wcIWpLj9Y07t3N3Tt0VIvd99sFlWOexsBAAAAAAAAwDAsywoK56y6rtvbla5INAJYAFLJsqxFSWvy2tR089OS/neu6zZ6uO+oxrsmyW+W0Zb0667r/t/iGpvPWAlgAQAwIWxHS5Kudrvf5tFNnTtS0ZzViuy53727oXfvbmjX7Xo6t047QgAAAAAAAABpRgAr+whgAUgNy7Jykgryglc9lUzY5yNJvyZp23Xd6GYPg8e7Ji/I1EtQ7Jak70j6h67r1kY9ti7jJoAFAMAEsB0tygtfBZ6nLEw19M6LZ3VyejSnJ9cfL+rbn1/spRrWqWZRsZ4jAQAAAAAAAMCgCGBl34G4BwAAYSzLylmWVbAs66Kkm5JKGix8JUmvyWuvc9OyrItmub1U0OpnvEuWZZUsy6pLuigvMNbLc8xL+g8lXbUs6781y1gczVYFAACQ5J0XBZ6nnJyu6f3cqZGFryQv4PXe/KqWD3b9fuFiPJsIAAAAAAAAAIDuCGABSLoNeZODaxEvd80sdyOqBZrA1I5Z5jDhqZ8xy9iJOiAGAAAgSbajgvwrXkrywlfvza9G2nIwyJzV0ntzqzp3OLTL4KLtqDT+LQUAAAAAAAAAQHe0IASQWCZ8VFdwZYaGpLL5b5BfkvRXJB0KuL0lKR9FS8KQ1n1tFUnbHf//ZyV9W17gKsjY2/7RghAAgGyzHYWeY81ZLX3wlXxP4au7rWk1f/Cidm8c0t69A7p1wzvlmj/xQDNHvtTciQd6OX9PL+XvdV3WrpvTm7d2wtoRtuS1Imx0XRgAAAAAAAAAJAgtCLNvOu4BAECIDflPDLYkbbquW+lhGVXLsv6XZll/TdIL+27PmduGChZZlrWh4PBVRV54af9kYVXSf2pZ1oqkX5H05/y2gWVZVQ66AAAgQiWFtB7spfLVZ/Uj+viDeX1aP+J7ezuI9am53/yJB3r19Vt65at3Apc5Z7X03vyqXv9xXbuu7/Da523rcW9AAAAAAAAAAAA6UQELQCKZdn71gJvXewxf7V9mQV7bwf2GqoJlxnpV/hOZPY/VsqwtSQWfmxqu6+YHGduA60MFLAAAMqpb9avNo5s6P1sOfPzevQP6+IN5ffzB/EDP/3L+npb+6h9r5siXgfe5/GBN3/78YthijjeLGn1vRAAAAAAAAACICBWwsu9A3AMAgAAbAb9vDBK+kiTzOL+WNe1qCoPa0pDhKzO+dXnVsvZbtCyrNMT4AAAA2tYUEL46OV3rGr76/ndeGTh8JXkVsf7pr/4p7d44GHif04e2dfrQdthiCgIAAAAAAAAAIEEIYAFIqsWA35f7Wkrvj18aZGEhrQerAwbFNiXfig4blmUNNEYAAIAOgeGlXsJX7daCw9i7P6Xf/QevaO9e8MfRzaOhRTcJYAEAAAAAAAAAEoUAFoBUGbT6VVSP72RaDwZVzhooKGbaIAaNcaufZQEAAHSyHS0qIHS+MNUIrTr1B999KZLwVdve/SnVfvMnAm/vMp5F2xksPA8AAAAAAAAAwCgQwAKAwQW18KkO2ae3LP8qWEuWZa30uzAAAAAj8Dzi3OHgjPr1q8d040cvRD6YT+tH9PEHc4G3d2lDyDkRAAAAAAAAACAxCGABwOCC2iQOW6WrJSloxpFqDwAAYFCB5xFhYad//k+Oj2xAH//OfGArQgJYAAAAAAAAAIC0IIAFAIMLmsSsRbDsRsDvF/taCgAAwFOB7QcXpvxPPT758Kj27k+NbEB796fUvHos8Pblg4FFRQlgAQAAAAAAAAASgwAWAAzObxKz5bpuo+8lPS9otpEKWAAAYFC+5xEnp4Oz45/Wj4x8UJ/VZwNvW54J7upsO4SwAAAAAAAAAADJQAALQKpYljVUBahhH9+xnKAJvyiqX8l13aDlEMACAACRCgtg7d44NPLnDwt5nZyJ5NQKAAAAAAAAAICRIoAFIKlaAb/fGHK5pYDf91u1apTtB9t8Sz6EhL8AAAB8DVot6tYYAliS9NkYKm0BAAAAAAAAADAqBLAAJFUl4PeFQatYmeDSWp/PF2QcAaygZUVSxQsAAECSFqb8c+h3W9NxDw0AAAAAAAAAgFTgG3UAieS6btWyrKrkW61hy7Ksddd1e65aZUJbQdWvqiEt/4KMI4AVtH5xBbDsBFXfqrmu2xp+MQAAYO6A/yH17s2ZuIcGAAAAAAAAAANL0NwmJgABLABJVpZ/AGtFUt2yrIqkclgQy7KsPyPJkfSLXZ6nZ5Zl5eQfgmr1EwrrQVCYa6mvpUTnW+YnCVYV0KIRAAD05/rjRcknazV34kHcQwMAAAAAAACAYezEPQBMDloQAkgs13WrCg/ZFOQFsdygH0m/r/DwVdU8Tz/GUf1KpiqXX0kKktoAAKBfgSHx3S9zvr+fOfKlZg4/HsvgZo/vxbNVAAAAAAAAAACIAAEsAEm3qYiDTR1qZvn9CgpAjWKcvsu0LCuuKlgAACCFmkUNVKVz/qcejnxsR3N7ms098r3t+uO4Oi8DAAAAAAAAANA7AlgAkq4lDTZh2INRLTdKQaGuXF9LAQAA8K+sqSt7wcU1X8rfHfmgXsrfC7zt2l5o5jwN53IAAAAAAAAAgAkwHfcAACCIqfK0o/CwkSvp/yXJb+bumKQ/F/LYNUkrlmWtmnZ/AAAAWVaTTyXPKw+DA1gnvnpHH33vKyMdlP31zwNvu/YoMIDVGLSqFwAAAAAAAAAAUaMCFoBE6jF89Y8lfcV13WXXdVd9fn5eUl5SNWQZOUk7tPQDAAATIDBwfvnBmu/vZ3OPZJ8KDkgN6+X8Pc2d8G9zeP3xYlgAa3tkgwIAAAAAAAAAoE8EsAAk1UUFh6+2JeVd1/0fu67bCluI67oN13VX5QWxgibqcpJKca9wCpRd17US8lMdfnUAAJg4gcfPoACWJL36i7c0c/jxSAb0tW9+Gnhb2JgUEiYDAAAAAAAAAElKwJzmk5+4twVGjwAWgMSxLGtF0mLAzRXXdc+6rttXyxkTxDorqRJwlxXzvAAAAJnULKoqyTe8fvnBmq4/9j/9ms090r/x796MfDw/981PNZt7FHj7hfuFsIcTxgYAAAAAAAAAJAYBLABJtBHw+23XddeHWbB5fFAlrI1+lgUAAJBCga37wgJPC6du6+dCqlX1yz71uRZO3Q68/cL9QmAgTFKlWVRoFVQAAAAAAAAAAMaJABaARDFVqIIqUW1G9DRBy0liFayluAcAAMCksB0t2Y5WbCewDXIWBFUD1bt3N3TtUfCpR1QhLPvU5/raNz8LvH3Xzan0RWh36G0BAAAAAAAAAJAg03EPAAD2CSq9UOm37WAQ13UblmVVAp6roO4tbWoBvx9FWMp3ma7r0nYHAIAB2Y7age9FecfaRZ/7tFUlNeQd/6vNoiI5H4lLs6ia7aimgHOM0p2S3ptbDXz8wqnbms090kffO65bNw719dxHc3t67Rs39cpX74Te7927G9p1AzNwDdNKEQAAAAAAAACAxCCABSBpgmbbyhE/T1n+AaxeKl6MJYBlWdZiwHhq/S4LAIBJZztakxe6KvT50JV9y2nIq8BUSXEYqyJpy++GKw9XVLpT0ubR4MKjL+Xv6fXzf6RPPjyqGx8e1Y0fvRD6ZCd+9gu9/Oo9vfKzdzRz5MvQ+164X9C7d0O7Qkd9TggAAAAAAAAAwNAs13XjHgMAPGFZ1o58WhC6rmuN4Ln8doBV13VXe3jsTfmHo467rtuKaHxrki763FRxXXc96u3R8by+fwNJZdd1o2oDCQDAyJlWghuS1uRT5SoC7SBW6ioy2Y6CjveSpLePrevc4UrPy9u9cVC7Nw7pzs0ZSdLR43uazT3SS/l7PS/jyt6K3ry1E3aXWrOoU3Fvu7SxHS3q6et/SU/PYduv21azSMAfAAAAAAAAGKWAuWlJWqX7UTZQAQsABlOVN5m735K6tzDsVVBFrbRW2wAAYGxMm8EtjSZ41bYmac12VJZUbhYVSQh7TNYlXVVA9c+3bnsFsnoNYc2deKi5Ew8HHsyVvRV9e/dit7uNLICeJbajJXnhuvZ/gyq8bnQ8RvLOYdutNvnCBwAAAAAAAAD6cCDuAQBASgWFoFb6Wkq4oAAWFQoAAAhgO8rZjkqSdjTa8FWnDUl10+YwFUz7xNB2fm/d3urWDjASF+4X9OatHe26oZ2gy1RpCmZe9wXb0VV5wbqSvIBgL+2121bkvZZ3bEd121HJVM8CAAAAAAAAAHRBC0IAiZKiFoQr8iZ299t2XfdsROPzbXM4im2x73lpQQgASCVT+WdLwSHmcag0i+mp1GQ72pJUCLvP6UPbevvYuuasaAt87bo5lb4o6cL9Qre70nowQEebzYL6C1v141/I0m/J1a68UGPnhQgteRWzCMcBAAAAAAAAIWhBmH20IASAwQRNMkUy4WtZ1pL8J9GY3AIAwIepPrWlPkMoywerWjjQ0MLU88Utr+yt6PrjRV1/3FcRoIIJxaynpCXhprzzl8BzmMsP1nTl4YrOz5Z1frbc+5JDXH6wprdub3WreiV55z5dw/GTyHZUkFfpalTBq7Y/LVd/ustYGnrawnA7Ja99AAAAAAAAAIgMFbAAJEpaKmCZx9fl39rouOu6Q006WZZVkDeJvF9kFbZCnpsKWACAVDFBlK1e7jtntXT60LZOH97W8kxvFxVdf7yoK3srT4JIPapJWk1DEMUExurqIcizMNXQucMVnT607RtaC7Pr5nT5wZrevbvRa6itJW8bEkDvYP5eFxVt6+sotSRV5FWD6+9FAgAAAAAAAGQUFbCyjwAWgERJWQDroqQ1n5uGPkhallWS105mv5GHoAhgAQDSxHYU1Bb4GXNWS+dnyzp3pDJUK71rj5Z04V6hl7Z5Uopa5w3SvnH5YFXLM1UtTDU0d6D1XKDt2qMl7bo5Xdtb0pW9lX7Ca5LX5u4s4atnmb/TjkZf9SoqVXnV4AhiAQAAAAAAYKIRwMo+AlgAEiUk/BPpgceyrKDJ2n4CWEEhqZ6XEbDcsCoUIz8AE8ACAKRFr2GUzaObQwev9ruyt6LSFyVde9Q1r1RpFrUe97bqhamstCX/gPk4paZ62DiZsOFFpSd81aksqczfFAAAAAAAAJOKAFb2HYh7AACwT9DV8Rt9LaW7oOX1c3V+JeD3KybgNczY/CbWWhJVIAAAkJ4JCwWGUeaslt7PndL52XKk4StJWp6p6v3cKZ07XOl214LtRH4eMxLNolrNos7KC8vEpSLCV8/pqPSWxvCV5J3fXjWhSQAAAAAAAADIHAJYAJImaMJv2FDTE2Y5QcvqecLRdd1GyP0Hmmg11a+Cehqtu67LZCQAAJ4NhbTLOzld0wdfyevk9Gizy28fW9fbx7oWuCrZjhbHv4kG0yxqU9IpjTf43ZAXvFonfPUsE1q6GPc45qzWsO+nRUk7thN7hTUAAAAAAAAAiBwBLACJYkJNQaUkSiagNDDz+FLAzRXz/P2Md1P+k5ODBsYK8q9ssO267vYw6w4AQFaYakCBYeeT0zW9N78aedWrIOcOV3oJYW2NbwsNr1lUrVnUKXlh81FvyLKkU82iKLO9j6n0Nva2g6cPbWvz6Kbem19V82VLzZct/cFLx/V+7tQz///Oi2d1frbcTzArJ+mi7QRecAAAAAAAAAAAqWS5rjv8UgAgQpZlLUqqB9xccV236wxnwHJz8lq3BFXLyPcbwDLLXZJ01eemlryevT3NSFmWVZD/5GzLjG0ss8iWZe3Iv0JY2QTOAACIjQmkXJX8K0rNWS29N7/aUyDkbmtazR+8qM/qR3TrxqFnbps5/Fgv5+/p5Vfv6ZWfvaOZI192Xd67dzdUulMKu8t6s6iuPQuTxmzzNXlB8ahayLVD9xUqXgWzHQWdl0VuYaqhc4crOnekMlB48frjRb17d0OXH6xp1+0pL5bK9wMAAAAAAAAwCMuygsI5q67rcnFqBhDAApBIlmVtKbgV338j6T/p50Bkwk3/W0k/HXCXocJFlmWV5F+JoyVvcrEcFKAygbNfkfTvBSz+7DirXxHAAgAkme1oQ8HVLPXe/KqWZ8JPET6rH9HHH8zr0/qRnp5z5vBj2V+/rVdfv9U1iPXtzy/q8oPADmuNZlH5OLffsEw7vDV5Qax+g0FVeZVDq1S76q7baz0qc1ZL52fLOj/bcyfuULtuTm/d3gp7H3Q62yyKKq8AAAAAAADIPAJY2UcAC0Ai9VCtSpL+UNLfcV333ZDl/IqkvyZpPmQ5Ndd1T0Uw5qsh430uiGVZ1v9I0n8k6c+FLHbbdd2zw46tz/UggAUASCzbUV0B1a96aQX40feO6+MP5gd67qO5PS196481d+Jh4H2uP17UG62rYRWAMhU4MYGsRQWfA9UktQhc9cdUHatrxK0Hlw9W9fYL61qY6rsIbFeXH6zprdtb3aphtSStNovquYchAAAAAAAAkEYEsLKPABaAxOoxhDWsmryD2tCtb0JaEQ5qrK0HO9aDABYAIJFM2Mf3WDtntfTBV/KBrdP27h1Q7Td/oueqV2F+7pufauHU7cDbu7Qi3G4WNdZwNdLHdhRWDTYSvQQWh3X98aK+/flFXXsUejrfkHSKVpQAAAAAAADIMgJY2Xcg7gEAQBATPFqVVJZX7SpKDbPcSMJXZrw1SWeloatafG6WcXbc4SsAABIuMJByfrYcGL6SpD/47kuRhK8k6YfffVmffHg08Pbzs+WwikJrtuNfwQuQJPP6GGn46u1j6yMPX0nSwlRD782v6uR0aIGrRfm38gYAAAAAAACA1CCABSDRXNdtua676bruf0/SKUm/JunWgIu7ZR5/ynXdvFlupAEn13XbLQOPS1pX72GsB5J+XV7oas513bMknQEAeM5a0A2nDwUfcj/63nHd+NELkQ7kh999SXdb04G3nztcGWg9AI04jHR+ttzt9RmpOavVSwhrg2AiAAAAAAAAgDSbHn4RADAepsJUTdJftyzr35ZUlNTLbOrnkv4z13V/a4xjbUmqSKqYVopr8tr65fbd9YGk/7vrun9/XGMDACCNTPvBnN9t5w5XAitOfVY/oo8/mI98PHv3p/TRPzmupW/9ie/t545UwtoQjrK9MlLMdtQ+bxyJc4cr2jw6/o7Sc1ZL77x4Vm+0rmrXzQXdbUte9VsAAAAAAAAASB0CWABSyYSpfivucfQ41idhrLjHAgBAiq0E3bB8MLhoZPMHx0Y2oBs/ekF2/bZeyt977rY5q6Xlg1Vdeeg77JWuC8ekKiggaDisOaulzRfGH75qW5hq6O1j6/r25xeD7rJiO1psFtXoZ7kAAAAAAAAAkAQEsAAAAAAMxLQMW+r4kZ4PFzXMT0teJctas6hB2uwGVo0KCmDdbU1H3npwvxsfHvUNYEnS8kxgACtnO1oZcDsg20ZWHW3zhU3NWZF23+7b6UPbYcFEyWu/uB7rIAEAAAAAAABgAASwAAAAAPTMhK4K8tqkLfbwkMWO+62ZZUjStqRqs9hzhUjfqkALU43AUMln9SMj3x7Nqy/qa9/8zPe2kzO1sIcuSQSw8JyRVEdbPljVucPJKMb69gvrev1mPejmNdvRZrOoeJNiAAAAAAAAANCnA3EPAAAAAEDy2Y4KtqMdSXV5VWp6CV+FWZO0ZTuq245KJtgVxrcy0MJUcLeyW390aCzbJijodXI6NIA1kjZzSC/b0ZJG9Lo4fWg77tV7YmGqETaenExQEwAAAAAAAADShAAWAAAAgEC2o0UTvNrSaKrzLMoLdF21HW2E3M+/AtaB4ADW3dbMWLbRrRsHfX8fd7s3pM5Iql8tTDUSU/2qrUsgbGRtGAEAAAAAAABgVAhgAQAAAPBlOyrJq3g1kmDIPjlJJdvRjqkE1JOwClifjqEFoSTt3Zsay/Mg8zJf/apzTCHv3XHsbwAAAAAAAAAgUgSwAAAAADzDdpSzHV2VQitSjcqKvGpYhbi3A5AFywercQ/Bf1wzgeNatB1adAIAAAAAAABIFwJYAAAAAJ4w1afqir8N2JapwBVq1w3OacyfeBDzKgB9Gcl77uR0Le718tUlGBb3/gcAAAAAAAAA+kIACwAAAIAkyVSduqoRtUIbwIbtaCvsDtceBec0ZnN7Yxnky/l7490qQI9OTtc0Z7XiHoYvAlgAAAAAAAAAsmQ67gEAAAAAiJ+pfLU19IKiV7AdSVJVXnvCns0efzSWAc4FVNq6stfXcIHIzR1IZvhKUrdgWFJCoAAAAAAAAADQEypgAQAAABPOdrQoaSfucYQoSPopvxuuPAwOOZ346hcjH9j8iQeaOfKl723X9kKL+ISW/wEAAAAAAAAAAOlBAAsAAACYYLajnKSLSn7FmdeCbgiqNDV34qGOjrgNof31zwNvu/54MeyhtZEODGkU+WtieSbZOb+QNoSL/SwHAAAAAAAAAOJGAAsAAACYbBuSloZeSozCqmAthASkhnU0t6dXfvZO8LiCWxDWmkUltzccMuPao2S/tUOqxDXiHhsAAAAAAAAA9IMAFgAAADChTOvBjbjHMazLD9YCb3v19V3Nn3gwkuf92jc/C2w/ePnBWlgFrGSXJUJcIg8d7brJLmyX9PEBAAAAAAAAQK8IYAEAAACTayvuAUTh+uPF0BDW0rf+WDOHH0f6nK++fksv5e8F3n7hfiHs4dtj3kRIB4J5AAAAAAAAAJBSBLAAAACACWQ7KkhaGXpBCREWeJrNPdIv/PInkYWwTvzsF3rtGzcDb7/2aCmsLWKjWVQtxk2FhGoW1VDEVbDC2nPGLaRFp0QYDQAAAAAAAEDKEMACAAAAJtPa8ItIjisPV/Tu3eBuinMnHuoXfvkTHc3tDfU8r75+S0vf+pPQ+7x1O7SwWCXGzYTkizx4dO3RUtzr5KtLOCzydowAAAAAAAAAMEoEsAAAAIAJYztaVIaqX7W9e3dD1x8vBt4+d+KhXj//R3r19Vt9L/tobk+/8EufhFa+ao+hS+CFABbCRF4dLalVsELG1TLVwAAAAAAAAAAgNQhgAQAAAJNnY/hFJM+um9O3P7+oXTcXeJ+ZI1/qtW/c1F/8G9f16uu3ulbEmj/xQD/3zU/17/yNf6mX8vdC73tlb0WlO6Wwu5SbRbXi3k5IrmZRFUVc/enyg+QVu7v+eDEsqEj7QQAAAAAAAACpMx33AAAAAIA0sx3l5FWTWjI/YRryKtxUY67wkrxERkSuPVpS6YuS3j62Hnq/2dwjvfaNm3rtGzd1tzWtuzdnJEl3W9OazT2SpK6Bq/3P++3di2F3aUkqx719kAoVSaWhl2Jce7SkK3srWp5JTq4prF2oRlAFDAAAAAAAAABGjQAWAAAA0CcTutrQ0+DVIMtoyKv0UmkWxxc4sB0tScoNvaAEu3C/IEldQ1hts7lHT0JXg7j2aElv3toJrbwlaZPqV+hRRd7+JbL36eX7a4kJYO26uW5VubbjHiMAAAAAAAAA9IsWhAAAAECPbEeLtqMtSTflBSQGCl8Zi5IKkq7ajq7ajgpjWo2VMT1PrC7cL3RtRxiFK3srvYSvqqa1HNCVCepF+nq5cL8Q1vJvrC7cK4S9X7Zjrg4IAAAAAAAAAAMhgAUAAAB0YTvKmeBVXRpJUGpJ0pbtqG47Iw9IJSOFMQaXH6zpzVs7urIX/SbddXN69+5GL+GrmqSzcW8LpEuzqE0p2iBS6U5kXQ0Hdv3xYrdxUP0KAAAAAAAAQCoRwAIAAABC2I42NLrg1X6LknZsRxdNm8NRPUd2WPqNsJvb7QG//flFXX8czapfuF/QG62rvQRaWpLWaT2IAfXWQ7NHVx6uPGnPGZcu75lWs0gACwAAAAAAAEA6EcACAAAAfJiqV1cllaSRhaGCrEmq285IqlVlqwKWq/9SPbRru/xgTa/frOvN3R1dfrDW99O0K169frOut25v9RLmaklabRZVi3sTIZ2aRVUVcSvCt25vxdaK8K3bW93ee5uxDAwAAAAAAAAAIjAd9wAAAACApLEdLUq6qHjDSjlJV21H681itCGMjFlqFrVuO5J6qFJ25eGKrjxc0ZzV0vLBqpYPVrUw1dDCgYYWpp52fGu3LWzfv8/QCuErRGVT3n4osn3Rm7d29N78qk5Oj+/lWbpT6lZ9q8p+DgAAAAAAAECaWa7rxj0GAECCWJa1I2nF56ay67pUJgCQeabq1I7GX/UqTLlZHL46jGlreDPulYnYk21j2kV27Qs4YjV5bQcJXyES5n27owhDWHNWS28fW9fpQ6Pv+PfW7a1eWh/mm0U1elkeAAAAAAAAkEaWZQWFc1Zd163GPT4MjxaEAAAAgJHQ8JUkbZhw0bCy1X5wn2ZRZUln5VWgikNVVL5CxJpFteS9riMLKO26OX3784t6924Uu5Xg53hzd6eX8NU64SsAAAAAAAAAaUcACwAAANCTKjNbSl74qq1kO91b7IVpFpX5q2iaRW1LyktjbWfWkHS2WdSqCcsAkTIBpVNStOG+0p2S3tzd6bfFZlcX7hf0+o/ruvJwpdtdK7QeBAAAAAAAAJAFBLAAAAAw8UbR4mtESqZKF0I0i2o1i1qXtCqNNHTWklSWdMoEv4CRMeG+yF/TVx6u6I3WVb11e2voINblB2t6c3dHb93e0q7bNcu6bd6nAAAAAAAAAJB603EPAAAAAEiADSU/fCV51bkuyqvwNKiWklvlaxCBYRRT8atqQmtrkgoRrXtNXoWtbSpeYZzaISzbUUmKpC3pExfuF3ThfkEnp2s6fWhbywerOjndveDWlb0VXXm4ossP1nT98WKvT1eTCF8BAAAAAAAAyA7Ldd24xwAASBDLsnYk+fWLKbuuuxn3+AAgarajRUn1uMfRp3KzqIH2ybajoP18Wq3201rRdrQmL2y31Md2aMgLjNQkVZvFaNvAAYMw+64tjfD9PGe1dHLGe7kvHGhoYaqha4+WtOvmtPtlbtCKWRUqXwEAAAAAAGDSWJYVFM5ZdV13lJ0cMCZUwAIAABgRMzneWQ6kRrWcRNqKewAD2LAdbQ8YBKopWwGsvraBaRX4pF2g7TzZFjk9rYLW6lhuo1lUI+6VBPYzr8tVEyosaATv6103pysPI13sZrOo8pg2EQAAAAAAAACMDQEsAACAIdmOcvImvrtW1bEdSU/DHe1qOlzZEBMTvklrGKkkaXWAx2UpTDR0qHHf+2974AUBMWmHCk3ot6DoWm1GqSYvfMXxDgAAAAAAAEAmEcACAAAYkO2oIGlN/Qd42oGtFXmVjCSpImmbyemx24h7AENYsR0tDlCdKUuvsSytCzAUsy/YlLRpO0/CwIt6Gg6Oy8AtUwEAAAAAAAAgLQhgAQAA9MFUu9pQ9BVGCpIKtqOapEqzqErc65p1plpMWqtftW1IWu/nAc2iGrajhp5tj5lWWarmBUTGtCd9rj1nR2vcVrOomqkC2A4TR6klL1hcoYUnAAAAAAAAgElgua4b9xgAAAliWdaO/AMJZdd1qV6AiWYmqrc0nuBKVdI6E9ejYzsqKd0VsCQv5JDvtw2f7WhDXgvDNGs0i8rHPQggCzraF65puGNcVV41R0LEAAAAAAAAQAfLsoLCOauu69LtIQOogAUAANBFR9WrcYZ1ViRdtR2Vm0WV494GGRV1xZc4tNtZbvf5uIq813OUVdzGrd91BhBgX/vC9n6ls3Xhkp7dXzTMT8v8t0oLXQAAAAAAAACTjAAWAABACNvRkryqV0vDLmsAOUklU5lks98qRwjW0YYrC5bUZxipWVTLdrQtr+JNWhFMBEbAHGu2RcgRAAAAAAAAAHp2IO4BAAAAJJVpObijeMJXnQqSdkxoCNFYGX4RiTHouqQ5wFQmkAgAAAAAAAAAAJKCABYAAIAP2/FCT0pOi7YleS0J4w6DZUWWtuOSaRnWF9NyLI0hrFZKxw0AAAAAAAAAADKKABYAAMA+pvLVVtzj8JGTVwkrKaGwNMtaNbFBA2VlSY24B98XS/+NpBXb0QrvBQAAAAAAAAAAkAQEsAAAADqYClMX4x5HCEJY0chaAGsgpo3fZtzj6IurvyTvPboj6abt6KrtqER1OAAAAAAAAAAAEBcCWAAAAIYJNW0pOW0HgyxJKsU9iJTLWgBr4PBRs6htSZW4V2DIdd+Q16KzbjvaIKAIAAAAAAAAAADGiQAWAADAUxsaIsgyZgXb0Vrcg0BiDBU4aha1Lmk77pWIwKK8cOJNUxWLIBYAAAAAAAAAABg5AlgAAACSbEcr8gJYaULABFFal1SLexAR2pBUtx0V4h4IAAAAAAAAAADINgJYAAAAnjS29FtU+kJjSKhmUS1Jq8pWCCsnact2tENYEQAAAAAAAAAAjAoBLAAAMPFMhZy0tB7cb8N2tBj3IBC7VhQLaRbVahZ1SlIl7hWK2Iq8alhpfZ8DAAAAAAAAAIAEI4AFAAAgrcU9gAkffxwacQ8gYpFWrWoWtS6pHPdKRSwnace0GwUAAAAAAAAAAIgMASwAADDRTPWotAcyCnEPIIWyFsCKXLOoTUmnJFXjHkuECGEBAAAAAAAAAIDIEcACAACTLgvhpUUCJX2LtGJU3JrF0YSkmkXVmkWtSlpXtkJrF2lHCAAAAAAAAAAAokIACwAATLqsBJeysh7jkqUA1sgrVDWLqjSLyks6K2k77hWOQLsSVi7ugQAAAAAAAAAAgPQjgAUAACaWCV9kpQoOAaz+ZKmt3tjCZM2itptFnZWUl7SpdG/HnKSduAcBAAAAAAAAAADSjwAWAACYZFkKLS1Rzad3zaJayk5LvbFX82oW1WgWVW4WtdosypK0Kqlsfv5V3BukD0u2o424BwEAAAAAAAAAANKNABYAAJhkWal+ldX1GbVK3AOIQKNZjL8lYLOoarOoTfO/Pxn3ePq0QXgRAAAAAAAAAAAMgwAWAACYZFkLLGWpotc4ZCGAFXv4qs12tCipEPc4BpCTVIp7EAAAAAAAAAAAIL2m4x4AAAAAEIdmUS3bUUXpDA21JSlEVpBSW0mqYDvaNK0pAQAAAAA9sJ0nF4Ll5F3kVpOefK6q8RkLAAAAk4QAFgAAmGRpDYsgOttKbwCr0iyqEfcgOqR1O7ZtSE/aKAIAAAAAOtiOluRV3l7s+G+3xzQkVSXvv82ianGvBwAAADAqBLAAAMAky1oLwqytz8g1i6qmtApWS1I57kG02U6qq1+1rYkAFgAAAAA8YTvKyfusVNBg3zk806redlSTV8l5m+pYAAAAyJoDcQ8AAAAAiNmmlLovfssJq361FvcAIrBoO5lYDwAAAAAYiu0oZzsqSapL2lJ0F3wtmeXVbUclE/ACAAAAMoEAFgAAmGRZK32ftfUZC3PVbWKqSfWg2iwmbrwrcQ8gIlSRAwAAADDRTIXjurw27aMKSOXM8uvm+QAAAIDUI4AFAAAmWdqqHmFETKBpO+5x9KAlaT3uQXSyncyEryQCWAAAAAAmlO1o0Xa0I69C1bgqU+UkbdmOdmyHz2MAAABINwJYAAAAgGddya8idjZhrQel7FS/ytq6AAAAAEBPTPjpquL7TLQiaSdjF/gAAABgwhDAAgAAkyzpYZtJX5+xMq0IV5XcymjrzaKqcQ/CR6auUuYLfwAAAACTxHa0JmlH46t6FSQnL4RFS0IAAACkEgEsAAAwybIWWEpiOCdVOkJYSasytdksqhL3IAAAAAAA2WHCThcVf/iq0xYhLAAAAKQRASwAADDJshTAapjwEIbULKom6ZSS8fpoyWs7WI57ICEyVQFLtCEEAAAAMAFM28FS3OMIsGUqcwEAAACpQQALAABMrGZRDSWv0tGgqH4VoWZRrWZRp6RYq07VJK02i9qOe3t0kaQrpQEAAAAAXZjwVRLaDobZMuMEAAAAUoEAFgAAmHRZCS4loVpT5jSLWlc8LQnLzaJOmWpcAAAAAABEwnaUU/LaDvrJSdox4wUAAAASjwAWAACYdHFWOIpKq1nMxHokUrOoarOovKSyNPI2j1VJ+WZRm3GvNwAAAAAgkzYkLcY9iB7lzHgBAACAxCOABQAAJpqpMJT2KkOEr8bAhKLykjYVfUWsiqRTzaJWTWtMAAAAAAAiZTtaVPoCTRu0IgQAAEAaTMc9AAAAgASoSNqKexBDjh9j0CyqJa8SVtl2VJC0JGlFg109XDU/FbPctGoMuP5JRQAOAAAAQFal9buPkqTVuAcBAAAAhCGABQDo1YZlWcNcIbfqum417pUAAmwrXSX4nxk7FZPi0dn20VxF3BnE2n91bkNe+8KWpKqpvJYVBLAAAAAAIOFMFamVuMcxoBXb0UqzKL5bBAAAsbEsy417DEg2AlgAAGDiNYtq2Y42JV2Meyx9aklaj3sQkEwIblIrkWUtsJS19QEAAAAASSrEPYAIxk8ACwAAAIlFAAsAAEBSs6ht21FV6boatJzy1nXIhkxV86KiHNAf21FO3rFzSU+r/y1Jyu27a3uyrCFvv1Hl/QYAADAe5pxtLe5xDGnNdrTIOSQAAACSigAWAADAU+uSrur5SeMkqjWLKsc9CEDZugI5S+sCjEzHBF5Bz7dcDbLis5yWvOqBFSbSAAAARmpN6fiuo5uCpM24BwEAAAD4ORD3AAAAAJLCTP6moaVfS9Jq3IMApCfvm6wEJ7KyHsBI2I4WbUclSXVJW+o9fBUkJ2lDUt12tGU7qapCCQAAkCZZOc/KynoAAAAggwhgAQAAdGgWta1kh7BaklZpPYiE2Y57AKwHMFomeHVVXmBqFNUTCpJ2bEcXbUeLca8vAABAxmQluLRkqrECAAAAiUMLQgBAr35D0v9liMfX4l4BoFfNoipm8ncj7rHs05J0tlnk/YTEqSh575e+14EWaMDzTFWqLWlsoag1SSu2o0qzSHsZAACAYdmOlpSN9oNtK+LiGQAAEI9hO5PsxL0CGC0CWACAXjVd163GPQhgXJpFbdqOGvImnZOgXfmK8BUSp1lUw3ZUVbqvquYLfGAfU/UqjnBlTtKGCX9R9REAAGA4a3EPIGJL4vMbAACIwbDzpJZlxb0KGDFaEAIAAARoFlWRd0VD3BO/NUmnCF8h4dL8BXijWRQhY8CwHeVsR1uKv7Ldkry2hFmq2AAAAIDh0K4aAAAAiUQFLAAAgBDNoqq2o1V5lbCWYhjCtqR1qn8g6UzrzjWlswoWbc4Aw4SddhTPMc/PkqS67aSvCqSp4NXeJy7q2dY/LelJ29MqIVAAADBCWQssEc4HAABAIhHAAgAA6MJM+J6yHW3IqwYyji/7GvKCV0zIIk02JV2NexB9qjaLqa7eBUQtSeGrtpy8Slj5JAeSbUdL8lr8LKm/MOqG7UjyKl5WJW2nLWwGAAASjcASAAAAMAa0IAQAAOhRs6iypFOSKiN8mpbkPQ/hK6SNCQyU4x5Hn9bjHgCQFKbtYNLCV23tEFbiJhBtRwXb0Y68AOqGBq8EuGQef9V2dNV2VIh73QAAABIoqeerAAAAmHAEsAAAAPrQLKrRLGpd0nF51X4aQy6yrSqv4tXxZlGbSa7wAYRpFrUppaZyy2azGNl7GEg1U+Ux6YGfJXkVuhLBdrRmO6rLa1McdfvVJUlbtqObpr0rAAAAPHxfAgAAgESiBSEAAMAATECqLKlsWg6t6GnLoV6qczTkha5q8lqgEQJBlqxKqivZrS4qpqodMPFsR4uSSnGPo0dLtqONON+/HdtrHMGonKSLtvMkqM35AgAAmHScDwEAACCRCGABAAAMybRde6bij+08UwljqeP2lrk/kFnNolq2o1V57biSqGoq2QHwbMU9gD5t2I4qcVSLNG0BSxp/wHRFXmvCzWZxpK2QAQBA9hBYAgAAAMaAABYAAMAINIuqdvxvdeAFASnVLKpmO1pX8oIdNUln4x4EkBSmvV3U7fNGLScvBDXWIKVp0zhwpbCFqYYWphq6/nhR1x8vDrreW7ajRdPuFQAAoBdZa9lHoAwAAACJRAALAAAAwEg0i6rYjmqSdpSMdoQVSZtxVM0BEiwtrQf3K5gqWGOpKmk72pJU6PX+pw9t6+R0TSdnalqeCc5hX9lb0bW9JV17tKTLD3ruaLhh2h+fZX8GAAB6kLXzhaytDwAAADKCABYAAACAkTGVsE5JuiivHWdcylSMAZ5l2ukNVIopIQoaQxWsXsNXC1MNnTtc0elD21qY6q0ww/JM9UlA6/rjRV1+sKYL9wu9VMhakbdfXR31+gMAgNTLWlXurK0PAAAAMuJA3AMAAAAAkG3NohryQgLlGJ6+IWmV8BXgq+eSSwlVsJ3RBshM28Gu4avzs2W9nzul87PlnsNX+y1MNZ4sZ/NoT7usFRMOAwAACGQqhmamalSzSAALAAAAyUQACwAAAMDINYtqmRBUXuO5Yrklr+pVni/ogeeZFnYrcY8jAj23BeyXqRAW2qLx5HTtSWBqzopmXnPOaj0JYp2c7tphsWDGCQAAEGY77gFEZCztpwEAAIBBEMACAAAAMDbNohrNolYlndVoglgteZW2TlH1CgiV9upXI10PU1krNHx1+tC23ptf7SUkNZCT0zW9N7+qc4cr3e66NepKYAAAIPWyElzi4hoAAAAk1nTcAwAAAABGzXa0ImlJUs78aqnj5vYX0S1JVdOeASPWLGpb0rYJDWzIC1HkhlhkQ17wartZzE57DWCEloZfRCIs2o4WTavTKJUUsk86d7iit4+tj3zl5qyW3j62roWphkp3QvNgW/JavQIAADynWVTFdsLPb1Iijrb2AAAAQE8IYAEAACBzTKinIPXUYmtl32Ml76ramqTKCCb10cFs33VJ6x0t0dphuaC/XcP81MxPldAV0LcstB9sW5Ki21fbjtYUUllrXOGrTudny7r+eFEX7gd2G1yxHa2ZcCsAAICfiryLX9Kqwuc+AAAAJJnlum7cYwAAJIhlWTvyn5Aru65LKycAiWY7KsibNI8yWLAtr6oSk9oxGlGFG2AimaqAO3GPI0LlKFuO2o7qkn9Lv5PTNb2fOxXbir65u6MrDwMPcS1JeSYmAQCAH3OhUj3ucQwhz2dCAACQZpZlBYVzVl3XpdVyBhyIewAAAADAsGxHa2bCfEvRV3VZk3TRdlQ3oQXEgC/agUhlbV8WWTtFE+RdDLr9nRfPxrqib7+wrjkrMF+VU0jlLgAAMNnMZ6q0tvCjOjUAAAASjwAWAAAAUst2lLMdXZR0USET5hFZlLRjO7poO8rFve4AgJEI7PG3eXRTC1PxzvstTDV0fjZ03rTQ67IAAMBEKkupq5bZkqKrdgoAAACMCgEsAAAApJKpUlLX+Kt9rElUwwKArLEdLSmgmlYPwaexOT9bDguCLXF8AgAAQUyr4rSFmcq0WAYAAEAaEMACAABA6tiOSvLaDcZViSonrxoWlUYApFFkLfsSIqrAUeA+/dzhStzr+IwuYTDaEAIAgEDNoiqStuMeR4+qzWJq2yYCAABgwhDAAgAAQGp0tBzciHssxpbtaCvuQQAAIhEY5Dp3JFkBrNOHtjVnBRaCoAIWAADoZl1SLe5BdNGQdDbuQQAAAAC9IoAFAACANNlS8ip7FAhhAUiZrLVwGXp9bEeLkhb9bjt3uBIWdorFnNXS6UOBhSsWzfoAAAD4Mi39VpXc88KWpLO0HgQAAECaEMACAABAKpi2g0kLX7UVaEcIIEUacQ8gYlFUbwhsy7gwlczNdXImdLWpggUAAEIlPIS13iwmvkIXAAAA8IzpuAcAAAAAdGPCTUlpOxhky3bUaha1PfyiAABjFhjAWj5YjXts/uOaCR0XFbAAAAhgO0+Cyn6B5Zq8QFKjWcxcaP05zaJqtqNVSTuScnGPR962XyV8BQAAgDQigAUAAIBEM22USnGPo0dbtqMqbRIAJFzWJhOf2+fajpbkTaq2Wwvm9HzIqtGxLV4IWvjJ6WTO/3WpzLXU63IAAMg629GavGNj+/yg18c1JFXlhbK2s/o5z4Sw8vJCWHGeQ9RE5SsAAACkGAEsAAAAJN2WknElbi9yZrxn4x4IAIRIZkmnwTWkJ4HdDXntans5brTDWYGS2n6wbflgVVce0m0QAID9zHlBQd55waCVIdvLkLyLbSryglhZO5dSs6iWqYRV6ljncapI2sxqyA0AAACT4UDcAwAAAACCmCuV0zazvNbR0gIAEse008nO5JalH9uOdiTV5U0YRhbaTXoAK0RagssAAETKdpSzHW3JOy/YULRteQuSdmxH9Sx+5msW1WoWtS5pVRpbFaqavJaD64SvAAAAkHYEsAAAAJBkaWk9uN9W3AMAgC6yU7nB1d9R+sK6o0YLQgDAxLEdFfQ0kD1Ki/KCWCXbyV7ouVlUtVnUKUnrGl3r6oa8doOnslhRDAAAAJOJABYAAAASyXx5HuXVyuO0aKp3AUBSjauqAeLB3xcAMDFM1asdjb99/YakelY/+zWLqjSLysuriFWJaLEVeRWv8s1iZMsEAAAAEmE67gEAAAAAAUZ91fKorUnajnsQABCgIm/SMHNVG6J0/XFac8C08AEATAbb0ZKkHcV3TpOTdNF2tJ7VQJGpUFWVtG5aL67Iq7a5pPDt3pIXCq9JqlLpCgAAAFlnua4b9xgAAAliWdaO/Fu4lF3X3Yx7fAAmg/lSdyfucUQg3yyOrGUDAAzFdlSSF8JCiObLVtxDCGR/GvidTrVZ1Grc4wMAYJRM1eQktX+vNItaj3sQ42baMHa2P641i4TBAQAA9rMsK+iLnFXXdQmrZwAVsAAAAJBEWWnhsCapHPcgACBAuwoWQlx/vKiFqeRlabtU56IFIQAg0xIYvpKkgu1IkxbCMmErJgwBAAAw8Q7EPQAAAADAx8rwi0iErKwHgAwyFfoy2SonSlf2krkrv/ZoKezm5CXGAACIiGk7mLTwVVvBVBkFAAAAMGEIYAEAACBRbEeLkhaHXlAyJHPWHgCeKku0iAlzbW9p+IWMYlzhASwqYAEAMsl8Xkx6u/oNU6ELAAAAwAQhgAUAAICkyVRoyXYy004RQAZRBau7yw+SuRsPGVerWSSABQDIrIuScnEPogclExYDAAAAMCEIYAEAACBpsvYldTJLpwCA0SxqU1RMCrTr5nThfrKKWFy4X9D1x4GHy2rc4wMAYBRsRxtKz+ernJLbJhEAAADACBDAAgAAQNKk5Qt1AMiSddGKMNCFe8kKYHWpykUACwCQObajnKSNuMfRpxVaEQIAAACTgwAWAAAAMFoEygAknmlZtx73OJLq2qMlvXs3GXO+lx+s6crDwG69jWaRlpIAgEwqKR2tB58btwmPAQAAAMi46bgHAAAAACTFnNXSyRmvC9fyzNMCIlf2vInukAnvYJb+dNzrBQC9aBa1bTsqK33VJcbi3bsbOnekojkrvkJhu25Ob90O7WZE+AoAkDm2o0UptZWkcmbs5bgHAgAAAGC0CGABAAAgaQZIOQ1u+WBVpw9ta3mmqoWphu99znd8V37t0ZKuPFzRhfsFXX+82P0JXP207eiqpNVmkfZeAJKtWdSm7aglr8oEOrTDT++8eDa2Mbx1e0u7bmARjZYIYAEAsimt4avO8RPAAgAAADKOFoQAAABImto4nuT8bFkfHM/rvblVnTtcCQxf7Xdyuvb0sfOrWj5Y7eVhS5IujmO9AGBYzaLKks5KhEb3u/xgrVsFqpEp3Snp8oO1sLuUCfoCALLGtO9LewBr0Xa0NvxiAAAAACQZASwAAAAkzUgnj5cPVvV+7pQ2j272HLoKXNZMVe/NreqdF8/2sqwV21E8s/YA0KdmUduSVjWmUGyaXLhf0IX7450HvnC/oHfvhnaGrJngHAAAWbMmr41f2hHAAgAAADKOABYAAAAmxubRTb03t6qT09HmCU4f2tb7uVM6d7hr56eC7aT+6m0AE6JZVK1Z1ClJm6Ia1jPeur01tkpYpTulXp5rM+5tAgDAiCzFPYCIEMACAAAAMo4AFgAAAJIm8morc1ZLbx9b1/nZ0RUHaT9HDyGsLdvR4sgGAgARM5WV8pK67uCG9Htxr2s/Ltwv6NufX9SuO5qiHLtuTm/d3upW+UryWg/21A8XAIAUWol7AFGxneysCwAAAIDnEcACAABA0kRaZWXOaum9+dVeglGRePvYujaPdi1EQitCAKnSLKrVLGpdXhCrrGj31RV57Q4vxr2e/br8YE2v/7iuyw+iLWrRXm4PrQ4rzSLVrwAA2WQuXMnSxStZqeYFAAAAwMd03AMAAAAA9om0isfmC5s9tRzcu3dAn/zoqG790SHdbc08d/vciQd6OX9PL+XvdV3W+dmyrj9eDJs4X7EdbZiqMgCQGs2iGpI2bUdlea10luRVpuhncrQlb1/fkBcgakhSWlu07ro5ffvzi1o+WNW5wxWdPrQ98LIuP1jThfsFXXnYU4GMmmg9CADItqxVjCKABQAAAGSY5bpu3GMAACSIZVk78v+Cq+y6LhM8AMbCdnRT0tA9nTaPbnZtO7h374A+/mBezR8c0979qa7LPJrb06u/eEsLp253ve8brau69ijwO/aWpHyzGG3FLwCIQ0eFis7zyCU921a2JqnRLPq3mrUd1ZWBKhcLUw2dPrSt5YNVnZyuac4K381f2VvRtb0lXbhf0PXHPa9+TdIqxxAAQJbZjkqSuvbiTZFqs6jVuAcBAACAeFiWFRTOWXVdN9IL0xEPKmABAAAgiaryKqsM7OR0rWv46pMPj+qH332pp+BV253WjH743ZfV/MGL+to3P9XciYeB933nxbN6/WY96OacWcfx9EYEgBEyVawaGq6KYerDV5J0/fGi3r27oXfvevPFJ6drmjvQevLvzmBuj5Wu9tuWtE74CgAAAAAAAEgOAlgAAABIoqEDWG8fWw+9/aPvHdfHH8wPvPxbNw7pd//BK/q5b36mV756x/c+C1MNbR7dVOlOKWgxBRHAAoBMiyBw1ancLNJ2EAAwMTIRzu5AC0IAAAAgww7EPQAAAABgv2ZRFXmVVAZy7nBFJ6drgbcPG75q27s/pau/+RP65MOjgfc5P1vWwlTgqizZDl/CA4BpYYhgDXktBwlfAQAmydBt6RMma+sDAAAAoAMBLAAAACTV9qAPDGs9+MmHRyMJX3X64Xdf0u6Ng4G3nzscWuRqqEpfAJAJB/Tn4x5CQrXkVb3KN4tDtXcEAAAAAAAAMEIEsAAAAJBUZXkTz31ZPlgNrDi1d++AfvjdlyIf6N79KX30va8E3n7uSGgAiwpYACaa7aigL/WfxT2OhGlI2pSUp+oVAGCC1YZfRKJkbX0AAAAAdCCABQAAgERqFtWSVOn3cacPBRfO+viDee3dnxrJeD+tHwlsRThntbR8MLBwycpIBgQAKWA72pC0JWk+7rEkQEPecW/VVLwqm2MhAADIBo7rAAAAQIZNxz0AAAAAIEizqE3b0ZqkxV4fszzjH3Tau3dAzR8cG+l4b3x4VK989U7guK489M9a2Y5WaC0FYNLYjrYkFeIex9hZ+rFc/b68SdiG+ak2i2oMt2AAAAAAAAAAcSGABQAAgKRbl7TTyx3nrFZg+8HP6kdGVv2q7caPXtCS/sT3tpMzod0mViQCWAAmx8SGryTJ1e83i1qNexgAAKRAVdJG3IOIEGFrAAAAIMMIYAEAACDRmkVVbUcV9TBRHxZyunXj0FjG+1n9iF7K33vu90GVuQCki+0oJ2nJ/O+inq3QV9PT1jI12sf5M20HJzN85akNvwgAALLPfBbMEs4BAAAAgAwjgAUAAIDEaxa1bjtalFcpaiC7YwpgfRoQwAKQXrajFenJz1Ifj6vKm2jbbhaZcJMk21FBUinuccSMYB4AAL2rqY/zr4TjqhwAAAAgwwhgAQAAIC3OymtFGPjl+8np1OYbsjKhAGSGCX0WJK3p2SpX/WiHtjZsRw1JFUmVSa2MZaqHTXr4Supj8jWg4lpLTytotAj3AQAyrqpsfF5qNIu0IAQAAACyjAAWAAAAUqFZVMt2tKqQENacNZGZBgARMsGrkrzgVZTayy2ZtqqbExjE2pKUi3sQMQsNTJnXXzv0t6Iewn+mNVO72lq1WaS6BgAgU6qSNuIeRAS24x4AAAAAgNEigAUAAIDU6Ahh/bGkmf23X388aJGa2E1aCANIJNtRSV7Vq1GHhAqS1mxH5WZR5bjXexxsR2uKPtSWRr7hKNOacU2Dt9rtrLbW0tNqaxNVacN2tGS2Q/s9nNPTEFtn8K0mqTZp2wcA0qhZVNV2MtGGsBL3AJJoX7XPzn93VvwUAXMAAACkAQEsAAAApIoJYf22fCapr38ZfwDr6PG9QR7GBDAQIxPa2NJ4J/Zy8qphrUlan4A2crQe9DyZPDQTjhuKPvTXXu6G7WhbXrW1TB5nzDYsyDsnWFL4dlzxeXxD3t+k2ixSmQQAEqwi71wtrbazeiwehO08CY63j9+9PKalZyt+Zv3cGQAAAClEAAsAAAATYe7EA31aPzKW5/Gz60561y0gmcwE0EXF1xpvSdKO7Wg1qxNJprpT/AnZ+LWaRa/6hQnelTT67bImU21NUjkrbS9Nq8YNs37DvHcX5QW4CiaMta0MbScAyIpmURXb0YbSez4x8dWvzLG7XfFzkL9jzjx2zSyvJq/a58RvWwAAACQHASwAAACkke/E6JWHwZ2bTnz1C338wfxIBzVz+LHmTjz0vS1sbKICFhALEwzquZrCnNXS8sGqTk7XdHLGy0otzzzthnJlz3ufX9tb0rVHS7rycKXX8GVO0lXb0XpGJ5FoPeipmIpNFzV4q8FBbcgLYm2mudKTmbwtaTSvqXaoa8O0B92Me30BAM8oK51VsKqT3D7PVJpth6ajtCRpy7QQr4gANQAAABLgQNwDAAAAAAYQWCWmHYDYb+7EQ80HVKeKiv3124G3XXsU2llhYr+QB+JiJmt6msQ7fWhb77x4Vn/w0nG98+JZnZ8ta3mm+kz4StKT352fLT+5/9vH1rV8sOe3+JYJhWWGCcyMO2yUTJb+a0k7im97LEq6mNbXmHnPXtV4An0btqO6qZAHAEgAE1JP2+emlqT1uAcRB9tRbkzH7nbr5aumwigAAAAQGwJYAAAASKPAL97DKk3ZX/98pIMKW37IuFrNIhWwgHEyAZSNbvc7fWhbHxzP650Xz+r0ocGKBp07XNF7c6v64Hi+1yDWVsZCH6kM+0TO0m/I1X8pr1pD3NrVIlLBdrRoO7oq7z07zlahi/Lag6ax2goAZFXaqhNWJvGznql61T52j0s7aL5jKo4CAAAAY0cACwAAAKnTLKqmgDaElx8EX/S6cOq2Xs7fG8mYXn39lmZzj3xvu7K3ElYBK21XcQOpZsJNoYGKOauld148q3dePKuFqWjmzBamGnpvblWbRzc1Z3XtjnLRTFxlQVbWYxh/LFff0njDQ91spCFY1DGBG+frqMBkLgAkg/kcWI57HD2qTWI7W3Ohw1V5gag4rMgLUHMOCgAAgLEjgAUAAIC08i1Hc/3xYmgI67Vv/Fgzhx9HOpD5Ew/06uu3Am+/fD+0E0JNAMbCtMO7GHafk9M1ffCV/MAVr7o5P1vWe/Or3YJdOSkzgY8sVfMa1NG4BxCgkOR2hKaN0I6SEVxjMhcAEsKEmipxj6OLhqTVuAcxbv20+B6xJXHcBgAAQAym4x4AAAAA0slUkckpuCpFVV57vVEFjLYV0Nrqwv1CYHhi7sRDnfrWn+jqb/xr2rs/NfQg5k880M//0ieaOfKl7+3XHy/qwv3Q+e2kTx4AWVJSSJjj9KFtvX1svZcKVUM5OV3T+7lTevPWTlh1vJy8ti2prZyQsVaKg/pc0otxDyLElu1IzWKyjkXmtXNx6AVFqz2Zm28WNdqdBACgm015++UkBmxaks5Gfawwx8b2uZXfejfMczckVcfd+tBU1kxSsLt9QcPqCL+TAAAAAJ5hua4b9xgAAAliWdaO/CsVlF3XTe0EIIDhmcoxa9IzX/z2oiUvjFVVxF8E247qCmhtsHl0U+dng7tT7N44qNpv/ITutGYGfv6X8/e09Ff/ODB8JUlv7u7oysPAzVVpFrUe1fYAEMxMWu0E3d4ORfVq794B7d449NzvX+qjzemum+sWwpKkU2mdNLIdbcgLvU2qpIevOiXmdWaqVSSl8pWfmqRVQlgAEC9TKXRHyQphtaRoAj9m/Qrq//N3W0PeZ/DtZnG0be8Tfs4X2d8EAABgWJZlBYVzVl3XHek5G8aDABYA4BkEsAB0Ml/6rsn74jeqL7a35QWPhv5AEfZF75zV0gdfyYdWstm7d0AffzCvjz+Y7+t5Zw4/1qu/eEuvvr4ber8L9wt663ZoB4bVUX8ZDsATFthcmGro/dyprpWv9u4d0Cc/OqrmD17ULZ/wVdv8iQeyv/65Fk7d7jqua4+W9OatHe26gVmTarOYzhY2pg3NRtzjiMmnkl6OexB9SMTrzJx31JXc8FUbAWoASABz3LioZLQ8jiToYy4aaH8Gj0pDXuXlyggqc60peVUr/db/FOFpAAAQNwJY2UcACwDwDAJYAKQnX2RvyPvSd1SToA1Jm82itgddQLeJ2l4r2txtTevj35lX82p4oZKjuT298tU7evX1W6FVr6RshyqAtLEdFSQFpiHfz53SyenwubLrV4/pn/+T4321Lj2a29Nr37ipV756J/R+V/ZW9OatnbC7pDKsOcEBrFuSDig91a/a1uNuRWg7CvoskkSbzaLKwy8GADCsBLS/G7o6oglelTTail4teSGsSL7fM1Wyryr5wWlJqjWL6r3cLQAAwAgQwMo+AlgAgGcQwAJgvvjdUkClmBGoypv0Hag1YbdgxbnDFb19rPciFZ/Vj+jWjYPau/c0ZHH0+J5eyt/TbO5RT8vYdXN6o3VV1x+HbsLEtHsCsi4s1HF+tqzNo8GnOHv3Dqj2mz+hT+tHBn7+Ez/7hb72zc8mrl1pysI0UanJ0g/k6n8R90AG0JKUj6s6RLfjeQK15B3LI2utDAAYnKnEtKXxh4HKksqDHj/NRUUljTdA1pD3GXyoSb4UnusRngYAALEigJV9BLAAAM8ggAVMLvPF75a8dgdxKA96JW63L377DWENY9fN6c1bO7r2KPTC5YHXFUB/zJX5db/burUq3bt3QN//ziuh7QZ7NX/igX7+lz4JDGFdf7yo12/WwxZxPG1tU1I4KTesbU3rb+qR/tu4BzKEWKpgpaj14H7bzaLOxj0IAICno5LzOCpwVuUFega+qMZ2tCRpR/Ed/wYO+acwOC3FHDYHAAAggJV9B+IeAAAAAOJnvqjeUXzhK0naMK0jBhEaZrpwv6Bvf34xrB1gJNptB7uErxqEr4CxCqwmcO5IZSzhK0m6deOQvv+dV7R3z/9j+MJUQ+cOh+Ze4myrg3AteROwZ/UolZWvOsXVMnJD6QtfSdKaqbgCAEiAZlEt81krL6kijSRo067gvDpk+KqgAdv3LUw1tHyw+szPgAq2o4vm+4B+xt6u2pU2aR03AAAAUmI67gEAAAAgXgm46rZTwXb0DUl/KOmYpKAkU1Xel+k1edUnarajdYVcgXv5wZquP17U28fWdXI6+s5/lx+s6a3bW91CXi2JShnAmIVWxwvy0feORxa+art145A+/mBer33jpu/tpw9v68L9wJxVaLIzoWrKfgWsirzwVXuCN+1hnEXb0cqwLYn6YSZx0xwwLEjajnsQAICnTHvYddvRprxjc0HDnUs15O3rK1G0nu23etTpQ9s6OV3T8sFq6GfZXTenKw9XdO3R0pPPvz1Yk3f8X+2jMlRag9OS951DmRbCAAAAGAVaEAIAnkELQmCyJCx8NQzvC3FLc3K7Vx/ZPLoZWvmmH9cfL+qtL7Z05WFPGYPVcU5qA5POBDt8006nD23rnRf985Cf1Y/od7/zysjG9Rf/xnXN5h753vZG62pQFb1Ws6jjo95mUbIdlRRfRaVRa0/CPtmnp7QVj5+B2xENIiPbLc9ELgAkmzkvXDE/SwoPZDXkBclrkqrDVLryGUdPx705q6Xzs2WdPrSthanBDjGXH6zpwv1Cr59Va1JvISzbUV1ST+muhCpTlRoAAMSBFoTZRwUsAACACdXRdjDt4SvJ+/J3Q64kS/+dXP102J1Ld0p69+7GUF9oX9lb0eX7a2HVavZbJ3wFjF3gxFpY9YCPP5gf6aA+/p15fe2bn/netnywGhTAytmOlqKcAByDUbT9idN9SY6Cq1+ksUqZnzVpfAEspbv6Vec6MJELAAlmgkXbirFqYa/hq/OzZZ2fLQ99wdDpQ9s6fWhblx+sqXSn1K0i1pKki5JWu6zDmtIdvpK8cx2O2wAAAIjcgbgHAAAAgPHLWPjqWV3CV227bk6lOyW9frOuN3d39O7dDV1+sBbYQvD640VduF/QW7e3vMfc2uk3fFXp9c4AIhN4uf/JGf8c093WtD6tHxnpoG58eFR79/w/jndpkZq2dn7ZCp1aerdZ1GZIpaO0/X2C5EyFzJEzz5OF4FoWQmQAgBEyx7xS2H3mrJbem1/V5tHNSKo1t50+tK33c6dC228bK7bTNSCW9nbLktdyMQvrAQAAgIShAhYAAMBk2lA2JjwjceXhSq9tGfrVknSWyldAbAJDpssz/m/LGx8eHfmg9u5P6bP6Eb3y1TvP3dYlgJWq0GyzqJrtxD2KCLn667ajb8qrnFHubNFjgs1prwbRaUUaS7W1TIXWUlahDgAwJuY84aJCzuVOTtf03vxqpMGrTnNWS28fW9fCVEOlO6E5sILtqBZyAVFWjt1LirEaGgAAALKJClgAAAATxna0Ii+AhdFqSFolfAXEyjcQE9Z29O7NmbEM7NaNQ76/H6QlasJlbR/otbyV6rajLTOhKmUv1Dyu9cnKJG7W1gUAEK0NhQS1Rx2+6nR+tqy3j3XtNFzqOMd5wlTxStUFASGydu4GAACABKACFgAAwOTp1lIAwys3i9qMexAA/IUGsFrjCWCFOTld07VHvnNCaZwoqimbwZScvLZza7ajsrIzGdm5fuOQpddGGt+fAIARs50n4W1f/YSv9u4d0Gf1I0+C/Ls3Dmnm8GPNHn+kmSOP9XL+nuZOPOy6nHYrwrduB341kDNj3v+ZNkvH7SytCwAAABKCABYAAMAEsR2VlK0WSUlTlbTeLCpzJWyAlErs/m43oAKWJM0dGH31gzGqKNtVF3OSSpL+VdwDGcF6jZSpyJklQwWwzAT9mllOZ2W19r8b5qf975qkKuccABDOVG1a0dN9ql8Vp8a+n2qEbWUDU05zVkvvvHi2a/jqbmtaH//OvJpXXwy930eSjub29Oov3tLCqduh9z13uKJre0u6cL8QdJcN21Fl33EmU2Fj29EKFasBAAAQJQJYAAAAE8K0ECgMvaBs+F1JvxDRslqStuVVvWIStIPP5HqDbYQxS2ySaebw47iHMBbNohq2o6qyX2XgJ+MeQMQyNcE6Jn0HPk0ooCDv/dHt8Yt+97EdNeSdh1Q4xgKAx3wOae9fewkVP7ePtZ0nn/Mqg4axTLg28Bzo7WProZVZ9+4d0McfzOvjD+Z7fs47rRn98Lsvq/mDF/XaN27qpfy9wPu+fWxd1x4tBVVelbwQfWe/Qip+AgAAACEIYAEAAEyONfEFY9uflvRNSX9eenJFdD/alSdq8r6QT2zIYxzMBHL7J3QS2XYkeaGYqsw25KpjjFBi35uzxx8F3nb9ceBbKLHr00VFCQtgLUw1tDxT1cJUQydnnp9T3f0yp+uPF3Vlb0VXHiZq6MgA2/HaVyqa90W7tdWGCTtuN4uqxL2OADBu5oKjNXn7xCiqoLYvYCoMsX8NrAJ6+tC2Th/aDnzg3da0ar/xE0/aDfbr1o1D+t3vvKKf++anodWwNl/Y1Ju3doJuLtiONjs+72bt+4QleSE7AAAAIBIEsAAAACYH1a+eykn6u5JOtb9M7mhN0f5SedH8u6GnoYd2YGjiK0x0VFQrqP8JjvbkyJpZVkteQIPqHRiLa3vBxX3mTjzQp/UjIx/DzJHgClghAaxUvj+aRW2bKj2xtoScs1o6P1vW6UPbodUmOp1XWZJ04X5Blx+sEcaKVuY2pu1oKaxKiqnIsqXRvRdWJK2YgNd6hO2zACDRxrh/XZO02cv+tSMQ5mvz6GbgY/fuHdDvvPNT2rs/NfTAf/jdl/Xw3gG9+vqu7+3LM1WdO1wJbUUoqT1YKmQCAAAAIQhgAQAATICOCkV4alFSSaalgvkSnYnKLkwbjQ1FG+jL6dnqHWWqYiEiNfmEPHbdnHbdnOas5wtKzZ94MJaBvRzQDiakBUzarUvaGXopA2gHr87PlgdexrnDFZ07XNG1R0sq3SkRxEIQ38og5thZUshEfMSWJF21HZXlHVPTWj0PAELFsH9dUe/714ICjgvnDldCw+Df/84rkYSv2j763ld0NPdIr3z1ju/t52fLYQGsNT0NYGVN1ip6AQAAIGYEsAAAACYDM8X+CrajbcI+3ZkruDcU0kYjIu2ry7flVe9g0jjBzOtiRXom5Jnr+HdLT4ONT1p3jrEqS+Dr58rDFd+2Ly/l72nm8ONIJ732O5rb09yJh4HjCpHakGizqKp5X49rglSS197n7WPrvmG7QZycrum9uVW9e3dD797d0K6b2Xk7josRMVVZLiqeSd4NecdUqmEByJwE7F8LtqPVkP1rYKr+9OHgrncffe/4wG0Hw3z0vePeee6RL5+7bWGqoeWD1aDz0EXb0WJGKxXzWRMAAACRIoAFAAAwGTJbUiUCJUmn4h5EkplWGyWNt33YmrxJ481mUZW4twGeMpUGCnoavArTDmjtX0ZL0rY08gBk4LKD2vzNHPlS9tdv6+MP5kc2qIWvfx54W0j7wdD1SYl1PdvqdaTePrauc4dHs/s4P1vW8sGq3rq9leWqZaOWuUDQ/v2ZaQW41e9yTk7XNHegpTmrpZPT3ma69mhJu25O1x8vdttP7Lckacd2dJbAOYCssB1tyPt8EqecvP3rerMov0SV7wnCyemalmf8d8d79w6o+YNjIxnsndaMPv5gXq9946bv7acPbYddCLAi8ZkMAAAA6OZA3AMAAADAWFABK9iSmSCFD7NtLmq84au2nKQt2+l/8hrRsx2t2I4uSqrLu+p/mNRJTl6Ia8d2VLcdbZhqWpEyFQl8r2wPabOiV1+/pZnDj6MejiSv+pV96rbvbbtuTpcfBBaIaqS9IpwZ//qon2fOaumdF8+OLHzVdnK6pvfmV7V8MJOZlnFUuUj167mbfsJXc1ZL5w5X9M6LZ/UHLx3X+7lTem9uVe+8ePZJ+8x3Xjyr9+ZW9cHxvD44nu/3Nd4OCXC+AyD1zGeDuMNXbTlJF/fvX80FzLW7rgAAgABJREFUC76fn9rBWj8ffzA/0iqszR8c0949/ymhoFCY0V6XTJ70AAAAAFGhAhYAAEDGmS9/M9sjKSIFcUXvc8zkRl+TtQtTDS3PVLUw5c3dn5wxlTv2vKzOrpvTlYcr/VaMKZjX8dm0B1DSyGz7LY0uyLkobxJtI6SCwDBqfmO//nhRV/ZWfCebZo58qX/j372pH3735chX9rVv3PRt/SJJlx+shbW0y8SEV7OobdtRWSNsZ/rO3Nluk4jP2Lt3QLsdrX5mjjwObBG5Xzvs9eatnWxVwrLUjHsIKfTk+NRr+GphqqHzs2WdPrTdV5vMhamGFqYaOn1oW5svbOrCvYIu3C/0Uhlry3YkKksCSCvbUUl9fj4Zk/3718AdcvvzkZ9PPjw60kHu3Z/SJz86qgWfiwEWphqas1pB56IZOsl5RibOrwEAAJAcBLAAAACyL47KRWmzZDtaoTXPU/2ErxamGjp3uKLTh7afBK/2eyYMcfRppZ/LD9bCWl10WpFXvWOVENb4mPYuGxpPiLNdQaAqab1ZjKwCz7YCwmMX7hUCgzoLp27r1h8dUvPqi5Gt4Kuv39IrX70TePuFe6Fvuczsn5pFbZqKZ5FPoL59bL2n8NXujYNq/uBFfVY/ojutGd/7vJy/pxNf/cJ3krLTnNXSe/OreqN1td/WcJMuay0Iq9KTtr1dw1ebRzd1frY89JPOWS2dny3r3JGK3r27oXfvds02lmxHNVMhEABSw4RbRxbgjkDn/jUwsBT0eeluazrwnCRKt/7oUOC5zcmZWtBns/YJju+FDSnG50oAAABEihaEAAAAgCeJV1LHotcry5cPVvXevNcO6fxsOXAywU+73VK7nVKPbZSW5LVDxIjZjnK2o6vyKlONu4LeiqSrJsQQhcCKWpcfrOnKXvAc0te++ZnsU59HMohXX7+l175xM/D2yw/WwiooNUZQGSxum1K063R+ttx1X3K3Na3vf+cV/c67P63m1RdDJzo/rR/RD7/7sv7r/5Ot61ePhS63XQkrM1xFlzwMYMK0mQkWSmrYjpbUJXy1MNXQ+7lTkYSvOs1ZLW0e3dR786vdqmm12xFmtZoJgAwy+6yktB0M0t6/hlagDgqK3705+vCVJN0NOfdZOBD4ea4dwBpHi+JxaRFGBgAAQNQIYAEAAGRflq5QHaWowh6p1suV5QtTDb3z4lm9N7faV5uvsOW9fWxd7+dOaflg1+WtmOpcGBEzwbWjAVqNLB+sPvk5d7jy5N/9hPOMdjWsoSfaTMgjMJXTrVrM1775mV59/dbAzz9z+LF+7pufhoavJKl0J3RVsxa+UrOoVrOos5IiSaG0W7mFuX71mP7pry7o0/qRvpa9d39KP/zuy/r+d17R3r3gr1FOTte0eXRz9BtvPMYVvMzSxGdVXkg4cNudnK7p/dwpnZwe3Wovz1R7eY6ckh9kAIBOWxr/RQGDyKmHKoh+bt04OJYBhp0H9XDOnqXgdJbWBQAAAAlBC0IAQK/+qmVZw1wlvem6bpYmWABk0KS3IeylcsfywareefFst+oaAzk5XdN7c6sq3Sl1C8UUbEeNZjGa4Aae6ghf9TTBtXywquWZqk7O1LqG8a4/XtS1R0u68nBFlx+sadft6Sk2bEe5ZlHrQ67atgKqul15uKIL9wuhlZNe+8ZN2V//XB/9k+O68aMXet+epz7Xq794S7O5R6H3e/fuRrfWdT2ViEsj046wpiEnVjePbobul/7guy8N3U7y0/oRffDuT2npW3+suRMPfe9zfrasC/cLWWhFOK4VqCrZ7aT6saKQ7bZ8sKr35lbHMpCFqYbem1/Vm7d2wirrrdiOCs1idvcvALLBBPLTVLVvRZa+kNvfg/buTcU97lC2o8VmUQ3bUUPjO08YpSxV8wIAAGNiWdZO3GNAslmu2+cnAQBAppmTh1FUy1l1XXdiQw1AnMwX1lmZ3By1crOozJQv6ZdpORc4uXHucEVvHxs2B9ObC/cLeut2aBasJelUs8gX51HpJ3x17nBF545UBq7isuvmdPnBWi/Bo7bKsCEs21HgOc6c1dJ786s9rc/d1rRufHhUu390SJ/Wj2jv/tPJsqO5Pb2Uv6fZ43uyT93WzJEvuy6vh9f6ROyXTLuekgaoRtiuKhTk4w/m9NH3vhLZWOdPPNDP/9IngX/fHv6maVBtFjWWtJDtqK60T+Ra+nW5+ksK2H+enK710hpQ0rP7mM79iyTN5vY0/1MPvP1Ml2Cn5O1rX/9xPSzw2pKUN5UCASBxzPnBVaWj+lWnW5Lm/W5ovmz5PuCj7x3Xxx/MaxzO/C3/j1Dv3t0IrMraLMqSMvX9Qp7PkgAAoF+WZY0qXMMcakZQAQsAACD7+FKxd2m6sjpS3a4sH2f4qv18ksJCDO32HuMpJ5JxtuO1/FOXya3lg1W9/cL6IC0FnzFntbwQ1+GK3r27oXfvbnSriFWwHdWGrNSyroAJvF03pzdv7fQUwprNPdKrr+8Otf5t1x4t9RI0nIhKb2YC7KztaEXee7vnQM65I8Evi8/qRyINX0nSrRuH9AfffUlL3/oT//Ecrqj0RanXKm/wKtSleyLX1YsK2H/OWa2eKkfu3jioj39nvkuVvSNqXvX+1UuFvXa49M1bO0Gvx5y8bZ/5kCeA1CopfeErKSB8Febl/L2xBLBezt8LvK3XCyOU9uO2FzTnexIAAABE7kDcAwAAAMDI8cVi7yYygGWuLC8E3X5yujbW8FXbucMVbR4NnRNesZ3+q+XA145CAi9zVktvH1vXe3OrQ4ev9js/W9b7uVO9VJ/aMuGcgZhJlsCkTjuEdWVvFIVAn3fhfkFv3upatXx90irTNIuqNovKywvMdb3yb85q6fSh7cDbP/re8ZGM88aPXtBn9SOBt4eFwvCctIcM/1DS6aAbN1/YDN1v7t07oI++d1y/8+5P99XitHn1Rf3TX13o+ho/OV3T+dnQTVwQACSQ+YySuXP9oHPN2eN7Y3n+2Vzw81z/MvDjwJPzUXNOnfbqDNvDLwIAAAB4HgEsAAAA4Kk0Xl0dhQ2FVO54bz6+IlPnZ8taPhj6/X6p12XBX7fqZ+3XQLsq2SgsTDV6fY4tU61rIKaVX2DSqx3CunB/tHmEd+9u6K3bW90qJG03i5M7OdQsqmJa4J2Spe8E3W/5YDWwstD1q8d068ahkY0xrEpFl/0WOpiQYZoTa78XdMPJ6Vrofu1ua1rf/84rQ1U8+fiDeX3/O69o717wV3znjlTCQmA52yGEBSCRMrlvCqoyNZt7pKO50Yew5n/qQd9j0/Pnz2k+R20NWVUXAAAACEQACwAAIOOaxdRfnYoRMmGWwCvLN1/Y7No2adTefiG0+tbiMFWRJp2pLBDYQqQdvuqhOtXQ2lW2uoSwQsfbo1V1qQz41u0tffvzi722YenZ9ceLenN3R6U7XXODNXkVoCZes6iaXL0XdHvYa/PGh71XExrEp/Uj2r1x0Pe25ZnUH3rHXT2zLKWy2ltN0p8JunHzheAqjnv3Duh33vmpSEKCn9aPhIaw5qxWtypYmaswAyATMrlvurYXXHT5la/eGelzzxx+rFd+1v85rj9e7DmAZQJMaT3Zoe0uAAAARmY67gEAAFLj+5J+e4jH0wINiFdNE9per1+2o6VmUaNPmyTHmgKqXy0frI606lGvFqYa2jy6GRZaWVN6JwDithV0wzjDV53ePrau618u6srDwFzdhu1oe9D3abOolu3orLy2i4ElqC4/WNOVhys6P1vWuSOVoYKI1x8v6vKDtV6CV5IXQlmdtNaDXQQev07O+L8M9u4d0KchLQKjcuPDFzR34qbvbcsHq2Gv46Qb6+uvWVTDdlTR8AHL8bL0d+XqH/rdtDDVCA3iff87r2jv/lRkQ7l145Bqv/kT+vlf+sT39nOHKyp9UQqqvLdiO8qx3wGQFOYCi2iT8Alx7VHwx/JXX7+l5g+ORXp86GR//bZmjnzpe1uXNtx+3+ltSro6sg01GlWqXwEAgCGVh3x8ur73QN8IYAEAevXbrutylRiQXlURwOrVpLUhDGztkYTw1ZOxHKmEhVcKtqNNJo77Y1pOBc60bL6wOfbwVds7L57VG62rYVfhl+RVshpIs6ia7WhVXUJYu25OpTslle6UdO5wRcsHq6Et7/Y/9srDFV1+sKbLD3ou4ED4yl/g3yjoNbo7wtaDne7ezOzXKmN/8zeL2rQdrSk9E+5lufrpoBvDKk59/MHcSNpjflo/ok8+PBpYQeX8bDnsWLqidLeUApAtqU0wd3Pt0ZKuPVryPYeZOfKl7K/fHqo1bZCjuT29+vqtwNu7nK8+lyg259NlpWsSke81AQDAUIadJ7UsK03nThhAZr8pBAAAwDMmqaLTsCamYp9pP+gbzFuYauj0oeTMw85ZLZ07XNGF+4F5MSaO+xc4y3L60HasAbx2O8I3b+0E3WXFdrTYLA7+fu0IYV1UD4GPC/cLT15/J6drgUGs648Xn0ys9akm6eww6zSJgsJw46h+JSm0QsXyTKorYMVVVbBrdbqEqMm76jUwzRR0DN27d0Af/878yAb20feOBwawlg9WpeDuVkviOAogOTJ98dCFewW9fcy/2/Rr37ipz+pHIg/qvvaNm4HVr64/Dq0+2wg5Py3L+xyWhr9XecIqXQMAACAGB+IeAAAAAMaiqjG3E0qrCQs/BH7LnqTqV22nD4fOC6fhS//EsB0tKuDvP2e1tHk0/ovDl2eq3UKAQ18xZiZhTqnPsMm1R0t69+7Gk+pYnT8X7hcGCV9V5VW+mqT9Tz8S+/7OaAWsWlxV2Mx7Mv4dULiWvLBkSwH70YWpRmA48JMfHR1ZaylJutOa0fWrx3xvOzldC6vgl9q0IIBMSuyxPwoX7heCWsJKkn7+lz7RzOHHkT3fa9/4cWA4V5LevRt6Wh14Qm6OhWeV/O8atpvFxJ9fAAAAIAMIYAEAAEwA88UoVQ2wX+DExvLBuIqfBFueqTJxHJ3AWZbzs2UtTCUjBxRUGcBYM1XchtIsqtUsalXeFfzj1pJ3NT5tB8MldtsEVZJIuVgPAM2iKorn/dirzrCkb/W85ZngTXjjwxdGPsBPPw6uABdyfM902AFAepgLBZJeCXFopS8Ciyhq5siX+oVf/kRHc3tDP89r3/ixXn19N/D2a4+WwqoMS1LolTnmmHh21NtrCDVJ60MvBQAAAOgBASwAAIDJkbySRskzaS0JfCdb56yWTk4nc1OETRxHEcaZIIHtB88dSc6uot16MkAubD36Za6KP6Xx7Qeqkk5xNX5P+k4EzhyJrmpE+PMEB7DCKlskXOyBbfO+SM7OyNOStN5uX2Q7wYGlsBDrONpjhj1HUo/vANCha2voLLhwv6Are8HXkMydeKjXz/+RTvzsFwMtf+bwY536q38cGr6SpNKdUtjNlV4qtDaLqiqZIaeGxIUOAAAAGB8CWAAAABPCTBgmr6xRskzarKTvN/4nZ5K7GbpMHFO9owcmNOCbDDl3uBJWZSwW42w92Syq1izqlLwJpFGVAavJC3HQcjAC1x/7z9HOn3g4lucPaw/08oF/Fcs2GVK1HTCKW7OodSVnMrclbwK3MxQWmLALOo5+NobwlaSBWxyGhcoAANF76/ZWaGB75siXWvrWn+gXfumTnoNYR3N7evX1W/qLf+NfhrYdlLzWg1cehhYS7jmUbY6Rq0pO5dKavIsdkjIeAAAATIDpuAcAAACAsdqUdDXuQSRYIiad4xbWOiluSQ6HpUjgLEtSW08uTDWCgjYjaT1pJpAqtqMVeVW2CkMust0GtpKUcEvKBE6cXf9y0bfa0Ev5e2MZ2NxPPQi87T848ms6Yt1V6YtSmqphxV79qlOzqIrtqCHpouJrR1VTCqtnfFY/4vs+mDsQuhqpeaECyLSJCYNef7yoN2/t6L351dCLIF7K39NL+Xv62r3P9Fn9iG7dOKTdG4ee3D6b29Ps8T29nL+nuR5D6BfuF3qpftXXh4NmUVXb0aqkLcX7d6yYIDcAAAAwVlTAAgAAmCBm4r8c9zgSLHnpkxHJaLu+LK7TKAROhiQxgCWFhgIXbWd0bWqaRVWbRa03i7LkXdFflhdQ6RbEaJj7bcq78v64WQ7hq8EEbrdre8Fzey+PIYR1oktliXOHK10nVROksa/CUyKYyd+8xt+SsCWp3CwGVs8IfPEluc1fWHtEAEiI7J3TW/qNoJuuPVrqWgmrbebIl3rlq3f02jdu6ud/6ZMnP1/75md69fXdvsJXb93eCrtLSxqsTbY5322fN49bu10w4SsAAADEggpYAAAAk6csr6LLyEILKdWYsHZgwRPH6a0ytaSEVW9JKN/3/snpWmJDIidnatL90PUZ+XvXhECeS4J1tHRsEbAamcDt+kdf2oEP+pl/a1efjrDl24mf/UKzuUdd73dyuqb35lf15q2dvithzVmtJ/vka3tLo66kNdBE6ziYANS67WhbUkmjr6qxLWmzy3lBcDDw0VLs1SRnj+/5j21vYgrLAEivLJ5PbUn6txRwHn75wZquP14cS2i7h/CV5AWQBx6IeeymOW6PqxpWedhxAwAAAMMigAUAADBhmkW1bEfrknbiHkvCJK7qBzAivhMgKa7YEmuYlNDVWAS2mlyc+v8EPuhP/n+zIx3UF5/O6KPvHZf99c+7BrHaIaw3WsFdgOeslpYPVr0f03rTz66b0+UHa7q2t6TLD9aiCmVtN4vJD7CaIOQp21FBXpg86jakFbMthkpP7X7p/zeZOfJ4HJtJknoKB/qYpCA6gOTKXICm+b/Sb9mOzkoKPBG49mhJr/+4rnfmzo4kxLvr5lT6oqQL97t21q40i9FUrzLnye3jdkGjCWJVRJtvAAAAJAQtCAEAACaQmVhMbKWLGLQ0eQGsgVp6JRxfug8hyW2pFg4kN4CFsQjcKX195krgg258eHSkg/r8Tw7p4w/m9U9/dUF/8N2XdLcVfo3byemaNo8+f+hdmGpo8+imPvhKXu+8eFbnDldC349zVkvnDlf09rF1/cFLx/X2sfVh24cO3GYoLs2iKs2iVuW1OKpouMn6dnvmvGkV2uvGDPwjXX/sv1uaO/FQM4dHH8KaP/FgoMdNWCVQABgrExAKbY236+b05q0dle6UIq16eWVvRW+0rvYSvqppBOcE5rh9Sk+P28Nq6dljN58DAQAAkAhUwAIAAJhQzaLKtqNFeVeiTrrtSWtVYCqhZc1E/Q0nSZLDYRiL4JapAZXbPvnwqPbuT41tgM2rL+rGh0f16i/e0quv7wbe7/xsWVf2VnTl4YrmrJY2X9jUucPDzUOeO1zRucMVXdlbUemLkq496jtE263VXmJ1tAZdN+c0K/JeL+0EVLtFqOQFptrrWTM/1UGP/82iGkHH0bC/wcv5e7rxoxdGul3mQgJYV/YCi4ZxDAWQFFkL0zw5xjaLqpjj1UbYA969u6HLD9Z07nBFpw9tD3wufPnBmi7cL+jKw54KRjYkrY7yc/G+4/aKnh63uw2woWeP3Vl7jQAAACAjCGABAABMsGbxmQnLSRZJi4WsGGDyfnxjS291LgARC6v6dOvGobGPZ+/+lD763ld09+aMvvbNzwLvd362rJPTNZ2fLWvOim6Oc3mmqvdzp/Tu3Q2V7pR6fVi5WcxGBUgTIhv3utTkExAMm+i2v3575AGsV3/xVuBtIWNjMhtAIpgLRRrKTpXTZ05YmkVtmgBvaAjr+uNFle6UVLpTelIdc/lgNbRt+K6b05WHK7r2yGtTHFSR0UdD0tlxXpTUEcZ6hglmSVKLoBUAAADShgAWAADAhGsWtWr/Pf0jufrLcY8lJuW0Vv6IQN8Tx3HrEg7jC3ogm/pOXu7GEMBqa159UZICQ1jLM1UtzwzVMjDU+dmylg9W9eatnW7ti/5ls5iu1oMJVJXP63PXzenaoyXfSfKX8vc0f+LByEKCL+fvaTb3yPe2yw/Wwh7KMRRAklSVnUrNz33WNCGsxv+fvb+PjSPP8zy/T4qkSIolpVJd2lmxdxhAsny42i52H5xsexqgetc7ZK0BFVB7Nsjrk4x1j89OnsrnTWMOa6bs2wNswFbyjxtvLA4SmIAxffCKnhHPPpe3dfYUcw1fi+seY5jn7Wb11gEuJhycaZVnpFYypeKTSCr9RwRVlJQR+ZwRGfl+AYl6iMzIXyQzIyPj94nvV9JSLSt41Tpwx/7HRH9e0TOvZ6U2DhONti3Mq82Vr+pRRytgAAAAIHDO+D0AAAAA+Mswlenh8FVBvV39quLJ7ZOJ4yDyGFc+KJMGaD2PllnoDRVnE8fOuGdnD/f8Pd1hrV/Qlw+jvj3/RH9e9y7OVGtZ9NunqkygMa6hJa+w0/sfPm3bgL778WPXZVUC1kx4AwiSMIVCK+5fnQqUM2qgBezGUUJrL6ZfuzUYvspaKU3yOwoAAABoDSpgAQAA9CjDVExSRnVeWTx11q7cMdZXeOuq29LLmLaO469OCDd4EriT5nv8ZLPrxIZb5Q4/bR3HvdpoBGuwXWjtcFo3uzOPyN++R3mFi/xoQfimL392Ucbkcw0Mv6z7sbvFfj3ZHNbO04HX/v/A8LEuj+8pOvqi6jom+vO6c2GuWiWsJUnjfr9WXcx1/7O8l3RtM/nu+J7eu7qtLx9ebOlgvvfxY9fqV1vH8W8qqLytSMURAAETln2SZxs9K6WcYWpc9vfxbO2rbVpBUtpKacXvFwgAAAAIEwJYAAAAPcgJX62qxrZO1wZXXt3qsXY4rQf7s14Tfn5aZLLRfTLg7u6Crg9l/R7fW2NqZFvwlpz0dtUbj3Cb7zYOPXdVvRyi7Glelfouj+/p8eawr+M73O/Tlw8v1lXtaGv9vL782UXtFAdc7/OFpJHYoa58sKP3rm57Brwm+vO6fX5enzy773aXuGEqQyvCxlgpFQxTK6owaV4qx16FsCp5/8OnOtw786plZbPe//A3Gpt87rq8SvtB3ybgDVMJfVPlLiE7FFCUaEMF9DJn/1rxmLXLVP1B5VwQNOdUpVyS1O6D8kXZv4U5hgYAAABajAAWAABAb8qohvDVzXOLuj6UrdbCyNXUgF0tK/1OWst7Sd3dXQhKVawck82vJjYKqnCSf+s4rrXDaU0NBGPus1SOVZs8DsZAu0PFD/RJhbFGP+/tVKUlJuG78PtK0pU3/6fX98nA0LHfY7YH/vlITQGsJ5vD+uWn73oGr07bKQ7oy4cXZf3Zef3Nv/vUM3hzbXBF6ZG0MjsZt7skJb4Tm1AxgCU5YebhbMUqWJL03Y+faGD4ZdOVsL738WPP98DWcbxaiLkjiWvDVFx2mCJx6uZ1f8kOY+Vk7+tzXpVkAITOinoggHXCqYY1Kfs7JakaL5aqUdEZS9ZKKXgH+wAAAEBInPF7AAAAAOgsw6zednDqbE4/jU0qPZJuSRgjGinq5rlF/TQ2WXcVrTbIS5rzexAB4jopUGWytqOW95JeYYsVJhLq4tl6MojWXrjOveW5ej/cDFNJVQhfVXPu0lG9D2mLneKASo/Oet7ni88u6ec/uVJz+Oq0w/0+/eLTy/rlp+/qcM/9FM/1Yc8wdcx5ndEAp31TxRe3VI5V/S59/8On+sGPv9JI7LDu5744eqAf3vwLz/CVpGoB+Hy7Q02GqaRhalXSpuzqLvUEC2KywwgZSeuGqU3D1IJTzRVAiFkpZdXdlU5z9f5GsVIqWillrZQmJU3K/q3W6D76JMA6L2ncSinNbyYAAACgvaiABQAA0EMMU7OSPGcCrw9ldfv8fFuef6yvoDsX5nR3d8GrEkc75SXNENh4TVb2pOZb1l5M68HBrO+huRoqd/ie6usyrpM4y/tJ3//eb3pwMOsVHKDyWYg5gWHXD79HME+jH3zddFWhVnm8Oazo6IuKy7747FJLxmmtX9BucUC/8+OvKi6PRoq6fX5eN7ZX3VaxoA5VQQop1+/Su7sLmjqb86wo+e74nq7e/LW++tWIrD+7oO1Hg55Pdnl8T6MffF01eCXZ+/UqraDb8nd3AlILssNWrQxLxWW/1hnDVFZ2Gy0CBUB4ZVXl92uALTbzYCccOy+92qeeVBCMy6V1q+zj/KKoGAgAAAD4IlIul/0eAwAgQCKRyKoql3hfLJfLtCYBuphz0nZTHpNgt8/P6/pQZ+Zfl/eTynyd6WRLwqyVUnuSZV3OMF9Vo3jLWF9BP41NurZP6oRPnt33aj9YsFIa921wXcow9VQu+4KHl8YD1YbwRmnVK2gz51SfQch47ZdOu3dxxjXY8n//g99uqKpUq713dbtiG8KvPh/R+h//Vkee68TVp5vaOo67LZ5ksrZxhql1uVR1ikaKundxRhP9tb28h3tn9GRz+K0g1uXxPUVHDzQw/LKm9awdTnuF7iR7gn6mDa/FScWqeLPrqkFR9jEev1WBkDJMbaoz+5NWWrFSVF0GAADA6yKRiFs4Z6ZcLnOhaQjQghAAAKB3ZNTi8FXp0Vk92Rx+davH9aGs0u90ZK6sKClN+MqT69XZW8dx3Xq+5NvA7u4ueIWvPMcOT13RenLjKOEVvioQvgonpx1e1fDVtcEVfdD/X7ouv/LBjt+bIkkqVahmdLh3Rr/49N2WP9eXDy96fh/fPOe5y/Tc2aIq14OaUjmmG9urNbd5HRh+qSsf7Oj9D5++dnt3fK+u8NUnpfsNj7kRhqmY02rwvjoXlohJWjBMrRtmzW0NAXSXbvsdV1SL968AAAAAugMBLAAAgB5gmJqWx2T29aFsTeGr3WK/vnwY1Z/+5Ir+2T+K62d3/4Z+/pMrr27/7B/F9fDut/XFZ5e0W6ze7fr6UFbpkbaem16RXdGDkI4Hp3WP62v04GDWlxDWg4PZaq0qc1aKllkNcn3dlveTWjucrmddbVPlfUf4KoScyjmef/ixvoLuXZzRnQtzuhhxr/b0/odPNRI79HuTKvris0s63O9r27rdVGkx2m3VRQLFSiknj33rSQirSqi4JZb3k7qxvVqtyuhiKyueOeEnt2rKnZCQtOrsQwCEiLN/7abfc1laowIAAAC9iQAWAABAb3ANX03053X7vPdFxYd7Z/TFZ5f0z/9gTF989i099qiusf1oUF8+vKh//gdjyv/RX6saxLp5blFTZ1teXbcgacZKaY6T3zVblNxfq+X9ZLUwVEst7ydrCX1xZXmDnM+Fa1Ag83Xn/tZu7u4uVKsW000TcaiB0yrX84M/0Z/XT2OTrm0H35T40V9qYOjY1+2Kjh689t+He2dkrV9o2/NtPxp0rYIVjRS92uAFI3nZ3dKSe6ipVI7pk2f321ZpsFSOKbOTqeX7M9/Kln2nwld+V6CKSbrvVNEDEC6LUle0yV2hJSoAAADQuwhgAQAAhJxhKi6PtkLV2gCWHp3VP/+D39aXDy/W/dyPfvWOfnbn29paP+95v9vvtKyrxIrs4NW4c6U0amSlqrfKuLu7oFvPl6pV1Ghajc/T0sodPco1wLRxlPC19eTGUaJaQGHRec8iXDxb5V4fyurexRlFI7X/6aOjL/S9j5/4ulEDw68HwKwq34mtYP2Z+3N4hJ5jtHBrjrNfmpO890+ZnYyuPt1sabXBtcNpfVRcryXclZc006rnPRW+au/BQX2WDFP+J4kBtIyzf52RAn38l1f3tUsEAAAA0EIEsAAAAMLPtQrAtcEVzyoipUdn9fM/vNJUm6TD/T794tPLniGssb6Cbp5rqJhNUXboalHSuFPxiuBVg6zUq9fS1fJ+Uh8V19vSom7rOK4bpdVaKm3luLK8edVaTy7vJ7W83/kiIidtujwCeEVR/Sp0qrXKnejPK/1Ouubw1ZPNYX3x2SV98dklbT8a1LcnvlZff9mXbbs4+uKNsZ1r+3N6Var0qIAlBStE05WcfWvVkMDWcVw3tld1o7Ta8L62VI69+l6+sb2qreOqXSSLkuZbFWANaPjqxAKVsIBwCXgIKy/7QqAgjg0AAABAh/Q3vwoAAAAEnGv1K6/QUyvCV6f94tPLkqSxyecVl18fynpVbThQRHdV1kkfp5ykIhWQWs9KKe20AXOdtDyZNL42uKL0SFpjfc11eSyVY1req7nFYV52dRG0xqLsv3XFyfOTKljXh7J1rLJxNYSvJCnN5FYoue4AxvoKNVW+2i3268ufXdSjz0da9t3VrIGhY707vvfa//MKR7XK4X6fSo/OKvpG+EuSomf4+LSblVLeMDUn6b6qhJPWXkxr7cW0Ml9nNHU2p4n+/Kt/VrJxlNDai+lX/6yjKmVB0lyrjp2cY4Wghq9OLBmm8hwvAuHh7F9nFKz9D+ErAAAAAJIIYAEAAISaU5mgYjmEif686+Te4d4Z5f/ot1o+gf2v/uSS3h3f07nY0VvLxvoKuj6UdasCMaiy/p9OhSa0mZXSvGFKknfliAcHs3pwMKupszldG1zRtcGVulqDPTiY1dqL6XoqfzC50WJWSkXDVFqSa7/BW8+XVHoZa7RKXc02jhK1hK9yVkqdSYOhY5zqV66t726fn/fctxzundGXDy821Cq33UY/2PHtuQ/3ghFC61VWSjknJLAkVW/tWCrHXn2vqvVvm3Z8fwYp/OA5TsPUOMcOQHg4IaxJ2SFXv1vn5mSHW9nHAAAAAKAFIQAAQMi5npC+PuyeYfjy4UXtFAdaPpjD/T598SeXXJdfG/LMV/l9cr2nWCnNS7UFXdZeTOvW8yV998lT3Sit6u7ugtYOp7V2aFfo2DqOv/rv5f2kPnl2X9998lSfPLtP+CoAnECT5986s5PRJ8/u11NppS4PDmZrCV8VJVpPhpRr+cOb5xartsr9059cCWT4SpLe++H2a//9pAPVr6qp0oKQ79oWciovzUi+tkdetFKabOX3p2FqQd3zXonJI2QMoDudavfq5wU6i1aK3ycAAAAAvkEFLAAAgHBznRxzm9A+3Dsj68/Ot21Aj371jt4vPq1YBctrkl3Sf7Ntg0JFTiWsojzCEW86aaXUYlnRdq6tnL91XJLrH++kYtnt8/O6Ntiaua6t47hufb1U63tmhjZS4eP1vhvrK3hWXtst9re0VW6rvXd1+63vuujoQYNra52NI8/cDJ+xFnO+u2YMU7OyW23Gm1xlrfKyvztbGv5yWg/WfFwQELOGqelWvxYA/OXsX+fCsn8FAAAA0P2ogAUAABBurpPaY32Fig+w1s+3fTL7y59ddF02ddb1PPbfNkxlnMl6dIiVUlrSvORL+Kko+8ryecJXHTGnKuGLUjmmT57d10fFdd3dXWi4ItaDg1nder6kq083aw1fzRO+Ci3XMnjXh7KurQfb1Sq3VS6OHuj9D5++9f8Hhl/6PTT4xGmjPClpUe39Tj357pxsUzggo+5oPfimJSc8BiBk3ti/tlNRdvCqXftXAAAAAF2OABYAAEC4VQwreVWaerJ5ru2D8mrBVKUK1oKkTSeIxSRahzgt6sZVY0vCFslJmnQCYOiAkyotqqECzsZRQpmdzGttJ72q6pTKsddCV3W2n5x33oMIJ9cEnleltS8fXtT2o0G/x17RxdED/c6Pv3Jdfnl8ryPjeLdDz4PaWSkVne+1cdlBgUKTqzytILtN63i7vjudEHzNO++AiUua9XsQANrj1P71ktqzf52XvX9td8gLAAAAQBejBSEAAEAPcqt+JUmPPcJRrbJTHNBusb9iG0KvsZ2yILudTNq54hlt5oRz5g1TK7InX9s1iZmXXbmDv6sPrJSKhqkZ2RVOappkf9V2cueb/zfRn1f0TFEbh4mGq2TJrjIwR4WB8HKCtBWTe9cGV1y/D55sDuvLhxf9Hn7lbZp8pu9+/MTzPtHRg7Z/13qFvDYOE3WsCe3gfKemJaUNU0nZn4Np1d8+K+/cch363uzW8NWJBXU2TA6gw1q8f83J3r9yLAoAAACgJgSwAAAAQsowVVNfL7/sPh2oGMCKnqm5K09c0n3DVNZKad7v7ekVzgRE7lQVjKRa04ooK2mFCQ7/nQrbFWVPVtfNqxpWjfKi7WAvcH2jTPS7/+kffT7S1kFd+hv7ev5koK72hgNDx/rex0905YOdqvc1vv+s7QGy0Q++dl22duh+eMA+uPNOV/hzQonT+uazEdM3oYHTH4qT0FWn2/N2ewWpuGFqmvc50Bve2L/GZe9bqx2k+rV/BQAAABACBLAAAAB6kFdVEb+Nnam7W0TSOaE+x4nyzrFSr1odpZ2w38mV5dOqLZCV0+uVO/jbBYyVUtowlZNdDatTJXOKkrK0nuwZrkmgiQH/AlhP/2JIf+uTv9D2rwf1+MthPd4crhjGGhg61uXxPV1+b09jk89rXv+52JEuj++1rQrWwNCx53jWXri+7IRSfOZ8F644t0AxTM2q/goyQTQr3utAz3F+uxQUwP0rAAAAgPAggAUAANCD3FqCDQwf+z00jfUVdO/ijDYOE1reT2rruKa5vmlJq4apGYI8nXdSFev0/3ujAltMevV3yfM36h7O33bSMLUguxpWK6qduVmRlHYmyNDjpgYq5yOeuIShWm3714Mam3z+KshUenRWh3t9r9rnDgwfKzr6ouH1v//hb/T47t9oy9j/5t996rpsed+zgxwV5+AlLL0rA10hFgAAAAAAdC8CWAAAAOHlGnIpvaycoWhmMrmVpgZymhrI6ea5Ra0dTmt5L6kHB1W73iRECCswaO8TLlZKi5IWDfNV28lWTcQXZbefzBK86kl1v4/aVTXqTTtPB17771Z/P0ZHX+i9q9stb0V4edy7GleV71L22/ASluBS3DAV5zsHAAAAAAC02hm/BwAAAID2sFKNVbIYGOpMFazo6EFN95sayOnOhTnduzjj2jrxlISkpY5sANCDrJSyVkqTkiYlLaqxwEZeduhq3krpkpWi6hVeN9Hv/vV1uNeZ0xilR4MtWc/T8ruuy97/8KlGv/N1y8Z8cfRAiX/rL12Xrx1Oe7UfLBCchRvDVEzhqYAlhSdMBgAAAAAAAoQKWAAAAD1o48h9Du3y+J4e/eqdtj7/xdEDDQy/rOsxUwM5/TQ2qczXmWotlGYNUxkrpXRbNwLoYU7A81VKxmk5GXducv4Z0+stzXKiBSVqED3j/hbZLQ7UsSZ/3d1d0L29f1cPLv3XFY1U3qbvfvxEA8MvZa1faOq5Lo4e6Hd+/JXnd+vd3QWvVaz4/Xoh0MIUvgrj9gAAAAAAgAAggAUAABBueVWYZPIMYL3X/gDWu+N7DT0uGinq9vl5jfUVlNnJeN11wTCVo5oH0Bl81tApnarS2Iy1w2nder6krWM7j3h3d0HpkcqZ4IHhl69CWI22Ixz9ztev1uFmeT/pVf1KsivaAW7CFliKN78KAAAAAACA19GCEAAAINwq9nHaOo6/mhh+05Xv7LR9gtv4/rOmHn/z3KJun5+vdrdMLesCAATLxqF71uPcpaOOjOFc7LCu+5fKMS3vJ3X16aZubK++9h17d3fBM/gs2e0If3jzL2RM1v79OPqdr/WDH3+lxI/+yjN8tXUcV+Zrz6/ELJXpUEXM7wEAAAAAAAAEHRWwAAAAwi3vtmDtcFrX+7Jv/f+B4Zcyvv+84Uoc1bx3dVvnYs1PoF8fymrrOO7VUilhmFqwUlT1AICAKlT6n6Wye9bj4uhBRwZ27pJ7AOtfHv039HX5gkovY9o4SmjtxXTVgNWN7VXduzijiX7Xr2VFR1/oux8/0fsfPtWTzWFtPxpU6dGgJOlw74wGhl8qOnqgkUuHend8r6bv0lI5pk+e3fd6TYui+hV6T9gqegEAAAAAgAAggAUAABBurm3B7u4u6PpQtuKy05O/rTQSO9R7V7dbtr70SFpbx3E9OJh1u8uCYVLZAwACynXfvHUc11jf2/ms6Lc7E8C67NIqt1SO6ePi/6vu9ZXKMd16vqR7F2cUjXh/JQ0Mv9SVD3Z05YOdprfj1vOlauGwRStVOQgHnBK2wBIVvQAAAAAAQMvRghAAACDEnEnVihOrW8dxrR1Ouz72d378VctbESZ+9JeebZIacfv8vNdkdkzSbB2rAwB0jmvwx+376VzsqO1VsEZih4qOvqi4rFqlKy8bRwl9VFxvah21KpVj+qi47hVQlqQ8VSJRI4LsAAAAAAAAVRDAAgAACL+s2wKP9n0aGH6pH/xea0JYA0PH+t7Hj10ntJsRjRR1+/y8112SLX9SAEAruFZp3Dh0DykZ33/W1kG998Nt12Ve46rF1nFcN7ZXPQPQzdo4SujG9mq1oFdR0nyNqwTCViUtbNsDAAAAAAACgAAWAABA+LkGsNZeTHtWx4iOvtDv/v6fu7ZiqsVI7FA/+L2vNDb5vG0beG1wRVNnXefxE4YZutY5AND1vKo0PjiYValcuUvY2OTztlXBujh64Pl9tbzffKa3VI7pxvaqPnl2X1vH8ZaNvVSOKbOTqbXK1pyVUr5lTw50FwJYAAAAAACg5QhgAQAAhJyVUlEeIazMTsZ1kluyK2H9zo+/0vsf/kYjscOan3dg6FjvXd3W3/n9P29L5as3XRtc8VpMG0IACKaK6dlSOeYZEP7ux49b3iZXkt7/8KnrsgcHs7UGpgqK6H9d7U4PDmb1UXFdmZ1MU0GsUjmmu7sLuvqbTc/KlqfMWyn36mNABbQgBAAAAAAAqIIAFgAAQG9YdFuwdRzXJ8/uV13Be1dL+ju//+f63sePNfqdrytOfA8MHWv0O1/rex8/1u/+/p97TmS32vWhrKIR1/nB9vV6AgA0wzUI5BUmio6+0Pc+ftLSgXzv48d616PiY5XqV1/I/q6dtFIat/6B/gPZLf48gyuvwlNPN3WjtKq7uwu1VK/S1nFcy/tJ3Xq+pO8+eVo1TH1K2kq5h7IBF2Grlha27QEAAAAAAAEQKZfLfo8BABAgkUhkVZWDCovlcjnt9/gANM4wlZHkOpt9fSir2+fn617v4d4ZHe6f0bnYkd+bqMxOxnXC3kop4vf4AABvM0xtSqpYAio9ktbNc64ZYm2tn9cvPr3c9Bi+9/Fjz9aDa4fTurG96ra4KGncqTj55rYlJK1KqikddSIaKWpioHJGZOs43kjFrKIIX6EJhqkwnUCcs1JaaX41AAAAAADULhKJuP22nimXy1QrD4F+vwcAAACAjlmU3Yqv4qztSWWPekNYA8MvNTD80u9tkySN9RVclxmmpmm5BACBlJWUqbTg7u6Crg+7Vzgcm3yuc7Ej/fLTd7VTHKj7iQeGjvW9j5/oygc7nve79XzJc/yVwleSZKWUN0yNyw5hVS9t5SiVY1p70bLijUVJM1aKqj9oSk7hqSjK8SAAAF3OudBhWvYxdsy5vXm8ffKdnz+5WSkVan4SAACAOhHAAgAA6BFWSkXDVFqSa7/B5f2ktl7GdefCnFc7v8CaGvCcT5sWE24AEERZ2RUa36oSVSrHdOv5ku5cmHN98Lvje7p689f68uFFffX5SE1BrIGhYxnff673rm5XDRFndjLVKk55VpVywlmT1SpRtklWduWr7vtSR9DkFY4AVoHPAwAA3ckwNS0pKfviwlpMv/FPGaYKklZkX0RBGAsAALQULQgBAK+hBSEQfoappCTPUh5jfQWlR9K6Nth93VmMx67Ht4tWSuzHACCADFMLcqmCJVVvRXha6dFZPfr8HZUeDepw74y2Hw1qJHaoc5eOFB090MXRg6oVr04s7yerVb+q67vFMBWX/R3c7iBLQdI8lR/RKs6E52rTK/Ifx4MAAHQRw1RMduBqQS4V3ZuQlbTCMTMAoFNoQRh+BLAAAK8hgAX0BsPUkuyrBj1dG1zRzXOLmujvnq5FHxXXtXFUsctT1kqpvv6KAICOMUyty6NN3+3z87o+lK1jjc1ZO5zWjW3PvElB0mQj1XQMU7PSq1sr5fXNRBJVftBShqlNtX7is9PGqXYBAEB3cI6ZM2r/8ceK7KqxHCMAANqKAFb40YIQAACgB1kpzRumpCohrAcHs3pwMKuJ/ryuDa7o2uCKxvqCfT4qesZ1vrnbJwwBIOzmJa27Lbz1fEmll7GaK2E1o4bKV5JdYaqhkJOV0oqkFaciVlL2BRCJRtYlOwiWkx007p7ENFw5lR5Ovyfier1FZ0FS0bnlO1i1ISuPSnVdIMfEKgAAwdfBqrEnZiVNG6ayVMoEAADNoAIWAOA1VMACeothKiO7jHvN/jtD/3v9b8//fb+H7upGaVVrLyqeo8tZKc34PT4AgLtavpeuD2V1+3z7Chre3V1QZqdqxqTlVRXfCN2cBG9ip/694Nwku9JVQQRKQsNp8XdyaySMl5NTAa1d7wnnPfrUtxepefNWSp0rowcAAOpmmErKDnzHml1Xg/KSZqgmCwBoBypghR8BLADAawhgAb3HOblVtczHiamzOd2LBjfHRAALALpbLW1yx/oKSo+kdW1wpWXPu3Y4rczXGbc2tqfxfYKWcAJNSefWykqdK7LbULbuA/LNmOsO7wdE3kpp0u9BAAAAd4apBQWj2mZRdgiL6rIAgJYigBV+Z/weAAAAAPzlVAKYlGo7sVR66ddFiLXZOHSdOOfEGQB0h7Sq7LO3juP65Nl93Sit6sHBbFNPtnY4rVvPl3Rje7WW8FVe0pzfLxC6nxNk2pQ9ydjqNsmzku4bpjadylqttCh1ZdW19pXNAwAATXMuwghC+Eqyq2+ttuE4CgAAhBwVsAAAr6ECFtDbnMnApKqUercuR/weqvs2PHY9vl20UmI/BgBdwDAVl3RfNbZiG+sr6PpQVhMDeU0NVL9gcO1wWhuHCS3vJ7V1XHP2JS9pjpZ/aIYzkbek1oeuvKxISrfqvetsw2oHx98sjgEBAAiwAFfYpBIWAKClqIAVfgSwAACvIYAFwJn0XpD09yUNVbrPT2OTmugP3vmnjaOEPiquuy1OWykt+j1GAEBtnPZsq6oxhHXa1Fn7nFU0UtREf14bRwmVyna22KVNbTV52ZMvRb9fF3QvnycXi7KPhbIt2paqrUIDgtaDAAAEmGEqKTucHlRFSeP8DgAAtAIBrPDr93sAAAAACBanOsK88U/0c5X1h5Xus3GUCGQAq8qkOj9gAB85FVMS+qbC3ulQTUF6dUI7Z6X4vEJyJjkmGwl6nP4+aLZFoezqQfNMuqBRTphwSXZrQL/EJC0Z5qv2002xUpo3TCXUQECyg4qiZSgAAIF1qjJokJ20I+RiDAAAUBUBLAAAAFRW1s/cFm0cJlxqY/lr48h1DrBIyXigs5xqeknZk/P1lBxaMExJdsWhnKQVPr+9zQl65CVlVKVFbosVZbcuo3oiGtZMJbc2WTJMJayU5luwrhlJ6+psO8W6xkfLUAAAgulUQL0bJGRXMaU7BAAA8HTG7wEAAAAgmJwJq4qTVsv7yVetnIJi6zjuVeWEajpAhximZg1Tq5I2ZZ+kbqjfm745yb1umFo3TCWdk/ToQU7FnnGpY2GorOxWI4Sv0LAAhq9OJJ12iE1xqkDMSYGsBjFPeBcAgEBbUHBD3BXH61xkBAAA4IoAFgAAALy4BpeW9+rqBtV2VVpMMQEHtJlhatowtSnpvhoPXblJyL46etMwteD3tsIfVkpFK6W07CBWVu0JfWQlTVopWg6iJTIKXvjqxIJh1tfasxIn5DSp4BxrFSXNtaLNIgAAaA8nyNSNv+u6pWIXAADwCQEsAAAAeFlxW7C8H5wAVqkcqzaelVrXBaA+hqmYYeq+7Cov7b4iOCYp41TEanXIC13CSqngtE8blzSv5qsc5mW3E7nkBK+CEiRBF3MqTAXnYKmyJcNsPiDmVE2dkf/HW3nZbQf9HgcAAPDWdCVOn0zzOxQAAHiJlMtlv8cAAAiQSCSyqspVKxbL5TJ97oEe5FS0qRiqSI+kdfOc/92ZMjsZ3d11vXgy60zUA2gxw9Ss7KuA/WoNuOhURALkTIZMy/7Oijm30+GS061185JyVooWtWg957246vc4alSU3W6zJRXfnOCZHxUtFmV/J1C5DgCAAHOqX236PY4m5KyUZvweBACgO0UiEbdwzky5XOYcVQgQwAIAvIYAFoA3Oe2+Kl6dGI0U9dPYpMb6CnWutXXWDqd1Y9tzjnOGCXag9ZzWVQ21YBjrK7y23yi9jGnjqOEiLIQsAQSGYSomaV3trwjYSi0NszoTq0tqfTvaSgqS5jnWAwCgOximlhT8KqHVTFI1FwDQCAJY4UcACwDwGgJYAN7kTCRuyqXCzUR/Xj+NTfoytlI5po+K69o6dp3jzFsp+TM4IMTqPWl+bXBFE/15TZ3NaaLf/Tz11nFca4fT2jqOa3kvqVK55sJaJ22nqHwCwFc+VoBqVssD605QNyk13+awgoLslodUvQIAoEtUO7/URbgICADQEAJY4UcACwDwGgJYACpx2ozdd1t+fSir2+c7e+6pVI7pxvZqtao5VL8CWqzW8NVYX0HXh7K6PpxVNNLY3PjyflIPDma19qKmIiqEsAD4qstb6rQttG6YSkivwljNWpG0YqW00skXBwAANK+ZKspBY6UU8XsMAIDuQwAr/M74PQAAAAAEnzPJ5foDYHk/qVvPO3cOrVSOKfN1plr4Kkv4CmgtpyVp1Qn09EhaP41N6ua5xYbDV5Id7rwXndGdC3O1rCchl3apANAh3Vj56kTCMNvTMtBKKW+lNO9MVM5IWpR9XFnLF0TOuf+cpEtWSnOErwAA6FrtqIrpi3YdNwEAgO7W7/cAAAAA0DXmJa3LpVT88r6dyUi/k24qcFFNjZWvipKo2ge0kHO1smfAaaI/rzsX5jTWV2jpc18bXNHU2ZxuPV/Sg4NZr7smDVOiHQSATnNa6sw2vSJ/zUrtDa874fjXnsN57U4f2BWslFr7RQIAAIIgTKGlhNp83AQAALoPLQgBAK+hBSEAL7WUi5/oz+v2+XlN9Odb/vxrh9P6pHRfpXKs2l1pPQi0kNNWyzWAKdkhqdvn59sawJSkzE5Gd3erFplhHwCgo0LUUucSrVwBAECrOYHrp36Po4VWrJTm/B4EAKC70IIw/GhBCAAAgJpZKWVVpbLUxlFCHxXXldnJ1BKUqkmpHNOt50u6sb1ayzrnCV4ALZeRR/jq+lC21jaBTUuPpHX7fNUCV2EIQQDoLt1e/epE1TazAAAADQhN+8GQbg8AAGgBAlgAAACoi5XSoqRstfvd3V3Q1d9sKrOT0dZxvKHn2jqO69bzJV39zearFodVpJ2QGIAWMUxNyyNYcFL5qhaHe2f01ecj+uKzS/ris0v6059cefXvW+vntVvsr2k914eySo94ZkHjhundLhEAWiwsLXUaO2gDAADwFrZjjLBtDwAAaIHazm4DAAAAp1gpzRumpCpVEkrlmO7uLuju7oIm+vO6Nriisb6Cps7mKlbKKZVjWnsxrY2jxKt/1iHthMMAtJZrNamTlqPVPNkc1qPPR2StX3hr2ePN4df++/L4nt67uq13x/c813nz3KK2juNe4cykYSprpVTw+wUEEG5OUDUswrQtAAAgOAgsAQCA0COABQAAgIY4Iay8amz1tXGUqDdQVY/5RitfGabi+uZE4JuTjietDAuEONCLDFOz8jhRfvv8vGfbwcO9M/ris0sVg1duHm8O6/HmsC6P7+m7Hz/WudiR633T76T14GDWrTVpTHZI1LNUFgC0QJhCS3HDVJzjHgAAAAAAgPoQwAIAAEDDrJSyhqmi7BBWrNn1NaAoacZKKV/rA5zA1UmoZFreV2EunHpcQXYgKy8px8QkeoRr68Gb5xY10e/+0Ss9OqtffnpZ248GG3rix5vD+tmdb+t7Hz/RlQ92Kt4nGikq/U5at5675kBnRQALQPu1LWHuk7jEcQ4AAAAAAEA9zvg9AAAAAHQ3K6UVSeNSYxWomrAoabzW8JVhatYwtSppU1JGdmWcekrgx53HLEnaNEzdN0zvFoxANzsVVnxLNFLUzXPuHT9Lj87q5394peHw1YnD/T6t//FvaWv9vOt9rg9lvYJgcaeKFwCgdmGq6AUAAAAAANARBLAAAADQNCulopXSvKQZtb9iQk7SpJVS2kqpWO3OhqkFw9SmpPtq7YTirKQlw9RTw/ymUhYQIq7BpevDWdfWg4d7Z/TLTy/rcL+vZQP5V39ySaVHZ12XXx/2zH8SwALQbn5UAQUAAAAAAECAEMACAABAy1gp5ayUxmUHsVZavPqs7OBVTS0HDVNxp+JVRvVVuqpXTFLGMLXqVAwCwsI1sHh9yD3w9MVnl5qufPWmw/0+/fLTy67Lrw+5B8JEJRcA7Re2FoQAAACtlvN7AAAAAO1GAAsAAAAt5wSx5mS3JlxUYyfais7j0rJbDc7X0W4wI7vVYCeDF9OS1qmGhRCpGCiY6M9rrK9yobsnm8Oy1i+0ZTDbjwb15cOo63KPKlgxwyQcAQB1YJ8JAADgrabzUwAAoLf0+z0AAAAAhJeVUkF2gEqSZJialj2p59WqpygpV2vY6jTDtKtRSUr6tMkn1bDiUm0tEoEgcgJLFT+n1wbdi9s9+nykrePa+rMLeu9qqeKyiX7PXUZCnCAHgFqxvwQAAC1lpZQzTL9H0VIcLwEAgLcQwAIAAEDHWCnl1Kay8074alXBqNqQlJQwTM0QwkKXcq0e51b9Smp/AGunOKCvPh/RlQ923lrmFQxTe9uQAkBB7GcAAACqySsY52xatS0AAACvoQUhAAAAul7AwlcnEpI2nbEB3cb1fTt1tnKG8qvPR3S439f2gW0/GnRd5jY2BWvfACB8Cs2vAgAAIPTackGeTwhgAQCAtxDAAgAAQBgELXx14iQYBoRGNFK5qJtXMKqVSh16HgDoYWGaHAUAAMERltBS0UqFZlsAAEALEcACAABAVzNMLSmY4asTCWeMQDcJ8mfK1dgZ1yI0VKID0E5hm4CjohcAAGg5K6UVheM4I+v3AAAAQDARwAIAAEDXMkxlJCX9HkcNkoapBb8HATRrrM/9XPnu036/h+c1vq4MlAHoGmGqGFW0UqGYGAUAAMEUhvDSot8DAAAAweT/GXIAAACgAYapuLojfHViwTC1wqQmutnWcdx12blLR34PT6Wya6ErPncdZpiKyQ6+nfzzTXlJRUl5K6ViPesGAihMFbDCFCYDAADBk5W0oO6tUpzl9wsAAHBDAAsAAADdKqPuOmEXk7QkacbvgQA1yEua9nsQ9do4ci10RQCrzZzA1azssNXJrdbH5mWHPvJOWxKgq1gpFZ33cRiq7YUpTAYAAALGOW46CWF1I6pfAQAAVwSwAAAA0HUMU7OyJ/q7zbRhKmmlQlFyHz2qVI4pGnn7gt+Lowcdef5oh54HtTlVjTCpxkOxrwJbhqmi7KviF7myHF1mReEIYBGCBAAA7bao5n4/+DZuqpoDAAAvZ/weAAAAANCAbmo9+KZuvcoTvcU1+OJWZerKBzsaGDpu+8C8gl5rL1yLdlHRpcUMU3HD1JKkTbW2hUjMWd9Tw9SSU1kL6AZhCFfTKhkAALSdc6FF2u9x1Kkoql8BAIAqCGABAACgqzjVVrquNdopccPs6vGjN+TcFmwcuhd4Gf1gp62DGokd6orLczw48CyKRyWlFjJMZSStq/1h2KSkTcMkuIrgcyYSuz2E1e3jBwAAXcKpDJ5rekWdk6ZCLwAAqIYAFgAAALpNN1e/OtGN7RPRQ6yUe8Uor6BTuwNYVzzW71aZy9FNJ/YDyzCVMMyWV7yqJiYpY5haN8xQtHdDuHVz+76ClWJfCQAAOmpO3XGxTNYJjAEAAHgigAUAAIBuE4oAFm210AUqTsRvHCW0dRyv+IB3x/c0+p2v2zKYkdih3v/wqevy5T3XXUPRK1CG2himkpJWJcWbXVeDEpJWDZMAK4LLCTB16+TcvN8DAAAAvcWpKDWjYIewVqwUx0kAAKA2BLAAAADQNZzWfWEILsUkKrkg8FxDS8v77jnI9//uUw0MHbd8MN/9+InrsuX9pEpl110DFV2a5LQcXJL/+9+YpPu0JETApRXsScRKVqh+BQAA/OBcLDPj9zhc5EVIHQAA1KHf7wEAALrG34pEIpkmHp8tl8sFvzcCQNcLU2hpWgRDEGxZqXLQZXkvqZvnFhWNvJ0xOBc70g9+7yv9/A+v6HC/ryUD+d7Hj/Xu+J7rcq+2iOJz1hQnfBW0wFPGMBWzUkr7PRDgTVZKRcPUvKT7fo+lRkWJzxIAAPCPlVLeMDUj+/jJ74s+TuQlzThVugAAkCQ1OU+KHhApl8t+jwEAECCRSGRVdiig1WbK5TIToACaYpi6L4Wm/VTOSgX2Kk9AkmSYcj0uSI+kdfPcoutjS4/OtiSE9b2PH2ts8rnr8gcHs/rkmWvOoWildKnTr1tYOG0Hl/weh4d5K9W17d4QcoapJXVH22Q+RwAAIBAM0247Lv9DWFnaDgIAKolEIu0K1zCHGhK0IAQAAEA3aUdAlG0B3K24LcjsZLR1HHd9YHT0hX74ya912aNylZeR2KF+8OOvPMNXJ+PwQKigQU7L1yCHryS7ElaYKiMiRJxJu3zTK2qvRcJXAAAgKJx2hOPy9xhqkfAVAABoFAEsAAAAdBO/r4JsKcMM1/YgfJyJedeWC1XCTzoXO9Lv/PgrTf5bf1lzEOvi6IHe//A3+ju//+eebQdPnt8rBCYCWA1x9k3/R7/HUYOYpPvsSxFgM5KC2oY9SxtPAAAQNFZKRSulSdktkjvZ/i8naZLjIwAA0Ix+vwcAAAAA1MIwFW9+LYGTkH2SDwiytFwqIT04mNWt50u6fd77AuErH+zoygc72i32q/TrQW0/GlTp0eCr5dHRA41cOlR09EDR0Rc1DWp5P6m7uwted1m0UoENPgRbRH+gsi74PYwaxSUtSEyUIHislIqGqTnZ+9AgVWujrQ4AAAg0K6VFw1RWUkbtbetclJSmKigAAGiFSLncrjaVAIBuFIlEVtWetlj0LwbQFKcd1qrf42ixGStFAAvBZ5jyPD64fX5e14c6d7567XBaN7Y9dwcF2Vcvd/KK6VAw/on+nsr6z/weRwPGCdwhqJwqbasKRghrkcoOAACgmzgX5CWdW6uq3+Zlh9IJXgEAahaJRNoVrmEONSSogAUAqNX/V9KXTTyeCVAAeBtts9At5iVtui289XxJG4eJqpWwWuHu7kLV1oeyr2Dm2KMRZd31ewgNWpLd7g0IHGd/NGmYWlJ7KzhUM88kIwAA6DbOhRZpw9SipFnZFwdNq/5zKnnZVchzXAwHAGhQs98f7SiAgQChAhYA4DUeFbAWy+UyV0oD8A0VsAB/GaaScmlFeGKiP687F+Y01tf6QkSlckyZrzNa3q+aXaC1VoMMU/8rSf/I73E0YdJKKe/3IAAvhqlZ2fvSToawc7KDqXw+AABAaDiVsaZltyU/EZfeqoyblx264iIdAICvPCpoUQErJKiABQAAAACoykop65zgXnC7z8ZRQlefbio9ktbNc4ste+4HB7O69XxJpXLVvEKO8FVTUn4PoElJib8/gs1KacUwlZO9L11odn1VFGUHr6h6BQAAQsepjMVxDgAACIwzfg8AAAAAqAWVogD/WSmlJa1Uu19mJ6OrTzd1d3ehltCUqwcHs7pRWtUnz+7Xsp68pDm/X6NuZZj6J5Iu+D2OJiUNk9auCD4rpaKzPx2XtKjWt2vPyw4jjhO+AgAAAAAA6AxaEAIAXkMLQgBBZpgK1cGrlVLE7zEA9XICLkuSZmt9zPWhrCYG8poayHm2JyyVY1p7Ma2No4QeHMxq6zhe61PkZbf0pKVEgwxT+5IG/R5HC6StlFpXfg3oEKfN67RzayRIWJDdanCF0DoAAAAAAMFDC8LwowUhAAAAuklBUs2JjIAjKIKu5ISc5gxTGdXYPmt5Pyntf/PfE/15Rc+8/hFYezFdy6oqyUmaI3zVOCf4EYbwlWSHVwhgoes4laqykmSYSkhKyD7mSZy6W0J24FSyj4mKzn/n2AcCAAAAAAD4iwAWAAAAuklOUtLvQbRwW4CuZaWUNkwVJGVUZ7WWjaNEPXf3krVSmvf7teh6Ef17Iaov2HCSDwgKK6W8vglaAQAAAAAAoAsQwAIAAEA3CdNkZJi2BT3KSilrmMrJbknYyeBLQdI8bbaa51TamfB7HC3epmneG68zTMVlV1Py+pzmJRWc8A8AAAAAAACAOhDAAgAAQDcJ04Q6E9wIBSulgqQZw9SC7JaEdVXDasCipEXabbXMrN8DaINphev7oiGGqVnZLetmVUf7XqeyXU7299QKnzUAAAAAAACgOgJYAAAA6BpWSgVnYrjmieSAKlCdBWFjpbRomMrKbhOaVGs/p0VJWdktBwt+b2vItKwfJPznVLo6+Qw2GoY8WYckZQxTK7I/ewSHAQAAAAAAABcEsAAAANBtspIyfg+iSSt+DwBoB6dSzqKkRaf6zkkFnkbCWEXZVXhyVkpZv7ctxDrZOrJTuj2kWzcneLWgb4JTrRJz1pl02o0uEiAGAAAAAAAA3kYACwAAAN0mDAEswiQIPSulFTlhQyccMi07GHO64tK07DZnJy3OTv49R7Wd9jPMUIavpPa3wQwUw1RGzVW8qtW0pGmn0l2a1oQAAAAAAADANwhgAQAAoKtYKRVPtTnrRiu0UEOvcd7zBA+BFjJMJSTdV+crfiUlzRqm0lSnAwAAAAAAAGxn/B4AAAAA0IBFqWsrbyz6PQAAcIS1AlboOdXLVuVfu8WYpCXD1ILfrwUAAAAAAAAQBFTAAgAAQNexUio4VbC6beJ3kbZqAIBmGKaSkpZqvf9Ef96+DeRf/fubto7j2jhKaOMoobUX09o4StS6+oxhKm6lNO/36wIAAAAAAAD4iQAWAAAAupKVUtowNSv/qn/Uq2CllPZ7EADQA0Lb5rWe8NX1oayuDa1oaiBX9b5jfQWN9RV0bXBFGrEDWcv7SS3vJVUqx6o9PGmYEiEsAAAAAAAA9DJaEAIAAKCbddNk75zfAwCAHtGtLWo9OW0Hq4avps7m9PDSuG6fn68pfFXJWF9B6ZG0Hn5rXDfP1dQ5N2mYyvj9GgEAAAAAAAB+IYAFAACArmWllFN3hLDmaT0IAB0TugpYhqmEpPte94lGirpzYU73ojMa62vNSxCNFJUeSevexZmKrQvfsOBU6AIAAAAAAAB6DgEsAAAAdDUrpaykmspz+GTRGSMAoDMaK/sUUIapmOzwlWsvwIn+vO5dnLFbCLbB1EBO9y7OaOps1Zd2yTC7pjUwAAAAAAAA0DIEsAAAAND1rJTSUiBDTllnbAAQRKEKKjkKVip0FbAWJPdQ00n4qoYKVU2JRoq6F53R9aGqX7dV2yQCAAAAAAAAYUMACwAAAKFgpTQvBSrstOiMCQCCquj3ANogVO1enWpSC27LT8JX0Ujn/pS3z89Xq7Q1bZia7dyrBAAAAAAAAPiPABYAAABCw0ppUQpE6GmeylcAgs5KKa/whbDCVtXLtZpUNFLU7fPzHQ1fnbh9fr5axa1MxwcFAAAAAAAA+IgAFgAAAELFSikraUb+VEHJS5p0xgAA3SA8FaMi+osw7X8NUwlJ027LawhBtU00UtSdC3Ned4kbppK+DA4AAAAAAADwAQEsAAAAhI6VUs5KaVJ2S8JOlAYpSkpbKU06FWUAoFuEZ59V1n/s9xBazDXAdG1wpVobwLYb6ysoPeJZ7HGh1nUBAAAAAAAA3Y4AFgAAAELLaUk4LmlR7QliFZ11TzrPBQDdxt8UT+scSKGqfhWXSwDrpPVgENw8t6ixvoLb4rhhulfwAgAAAAAAAMKEABYAAABCzUqpaKWUtlK6JGleUq4Fq12RNG+ldMlZd6HpNQKAD5yqfa3YL/orov/MSnWk4mGnzLotuDa4omgkOJt685xn/pg2hABQJ8KrAAAAANCd+v0eAAAAANApVkpZORVSnImNaUkJSTHnn5UUnFteUs5KhSCoAACvy0pdPdl7aP0D/dt+D6LFXP8eVQJPHXdtcEWZrzMqlWN1bQcA9DLDVEL2PjLu3KbfWH6iKPt3yOnfI1z8AQAAAAABRAALAAAAPckJUr0VpnLaPomJDQC9wkppxTBVkD0B3I3+E78H0AYVg0sT/Xmvln++iEaKuj6c1d3dhUqLY4aphFNpDQB6mvM7Y0F2lcNYjQ+L6e1wVkF2Rd7FkFV/BAAAAICuRgALAAAAOIXgFYAelZZ03+9BNOCZpP+Z34NoJa/WU9cGV/weXkUT/Z75qmmJABaA3uXs15PyaC9bp5Mg14JhKis7iMVvGAAAAADw2Rm/BwAAAAAAAPxlpbQidWWL1f9uCKt/uLXEDVz1qxNVAljdWlkNAJpimIobpu5LWlXrwldvSkraNExlDLPmqloAAAAAgDYggAUAAAAAACRpXuqiMFNE/2ennWzYuE6gT50N5uaO9RW8wmEEsAD0HMNURtK62he8etOCpHXD7NjzAQAAAADeQAALAAAAAACctGBd9HscNXqmsv59vwfRadFIcPNxQa3OBQCdZJiKGabWZQeiOl2RKi7pvmFqye/XAQAAAAB6Ub/fAwAAAAAAAMFgpbRomIrLbmkUVNuSpp3AWBhVnLAPcviqikTzqwCA4HO+P++rzv3eSRXBqYHXqxyWyjFtHCW0dRzX1nFdxQSTTjvC+RC26QUAAACAwCKABQAAAAAATkvLnjwOanBmwUop7/cg2qjiLPvEQLA3eeyMax6u0xVgAKDjDFMJSauqcZ93bXBF1wZXNNGfr6mC4NZxXGuH03pwMKu1F9O1PMWspLhhaoYQFgAAAAB0Bi0IAQAAAADAK85E7YwUyApT81ZKWb8H4YfSy2DnmLZe1lWdBQBCw6k2VTV8FY0UlR5J6+Glcd25MKdrgys1t28d6yvo+lBW96IzenhpXNeHavoqTEhadcYHAAAAAGgzAlgAAAAAAOA1TghrUgpUpaleCV9VfM03joJakKyx7QGAMKg1fDV1NqefxiZ189xizaErN2N9Bd0+P697F2c00V91F5uQ3RYRAAAAANBmBLAAAAAAAMBbTlXC8jv0VJQ01yPhqzCi9RWAMFtVlZa96ZG07kVnmg5evWlqwA511VANa9owteTvywQAAAAA4UcACwAAAAAAVGSlVLRSmpe0KH+CNHlJM1ZKK36/FkEQ5CpYay+m/R4CAHSUYWpBHuGraKSoOxfmdPPcYlvHcfv8vG6fn692t6Rhih01AAAAALRRv98DAAAAAAB0D8NUQlJc7hOOeUlFK6Wc32NF61gppQ1TWUkZSbMdeMqipEUrpfbOWgeTaz+ptRfTtbSb6ri1Q885/eANGACa5LQeXHBbHo0Ua20R2BInVbBuPfcsdLUkabxzrxIAAAAA9BYCWAAAAAAAV07galZ24KrmygmGKUnKyQ5frFgpQhjdzkqpIGnOqaCxoDreD3Uoym55uOi0QOxFruHFreO432OraOPQszIXYUwAYZSRFHNbePv8fE3hq8O9M/rqVyPa/vWgSo8Gtf1o8NWyy+N7io4eaOTSocYmn1dd1/WhrEovY8rsZNzuEjdMZayU0n6/eAAAAAAQRpFyuez3GAAAARKJRFZVeTJtsVwuc5IOAIAe4FR1SDq3ViU+8rKDNSs9HKwJFcNUXN+8T2JNri4n+72R9Xu7gsAwta4KVeaikaIefmtc0UiwPkIfFddd2yNaKUX8Hh/e5oRrp2W/z7w+v0XZn8+cE8IEep7z+Vl3W54eSVdtO3i4d0ZfPrwo68/O63C/r+pzjsQOdeWDHb3/4dOq9731fEnL+0m3xUVJ4xyLAQAAAJ0XiUTcwjkz5XKZC9hCgAAWAOA1BLAAAOhdp9rpLDS7Lg9FSVmqL4TLG2GOkzaVXvL6pkJajong1xmmlmQH295y+/z8q1ZTQbB2OK0b26tui/NWSpN+jxE2w9Ss7M/prBoLTRZkf26zVDVEL/PaR0/05/XTmPdu76vPR/SLT9+tKXj1ppHYoRI/+ktFR1+43qdUjunqbzZVKrt+zNM92uIXAAAA8BUBrPAjgAUAeA0BLAAAepPTVm5Jrat4VU1e9gQgJxdCzHlfnShQQac2zutWMdU01lfQw0vjfg/xlSqVVpjk91mbKhpKdhgrKzuMRYASPcP5TG3KJcR47+KMpgbcD22++OySvnx4selxfO/jx55tCZf3k7r1fMltccFKKThfJAAAAECPIIAVfmf8HgAAAAAAwF+GqYzssEenwleSXSVp1XluhJSVUu7UjfBVjZxgYsUKQ1vHca/AU0dtHCWqtbkKTqmuHuTsXzclZdT6/XvcWe+mYba1aiIQNK4V5K4NrniGr3756bstCV9J0i8+vayt9fOuy68PZTXW5/q1G38jIA0AAAAAaAECWAAAAADQowxTMcPUqtrbcrCaBcPUqlNRAsA3XMNLma8zXq2lOsajuookrVAZyR+GqWnD1KbsfXu73ygxSRnD1LrTihQIu1m3BdeH3TOnW+vnZa1faOlAfvHpZT3ZHHZdXqVdLQEsAAAAAGgxAlgAAAAA0IOcifJ1BWMCblp2NSwm7wGHlVJWqhxgKpVj1cJPbXd3d0EbR54fWVoP+sAwtaTOVzSU7KqG64apYJRnA9qn4nHTWF/BtfrV4d4Z/as/udSWwXzxmft6rw9nFY245mCDcPwHAAAAAKFCAAsAAAAAeowTdPJjgt7LSUtC/8v6AMGRdlvw4GBWmR1/Ongu7yerPfciLSc7y6louCTVH4Ca6M9r6mzurdtEf77eVUnSkjMOIHS8guJe1aa+fHhRh/t9bRnT9qNB11aE0UhRU2ddWyImOOYCAAAAgNbq93sAAAAAAIDOcSbbltT+tlSNiMkOYc3Qugywq2AZpmblUqnk7u6CxvoK1dpMtdTGUaJa9a2iqH7VUc5+fVWqrYrgyXtmYiCvif68V4Uclcoxrb2Y1sZRQst7yVpbXyYNU3FJc+zLETKuVaMmBioHFg/3zsj6s/Nqpy9/dlFjk88rj6s/rwcHrl0TE5JcE1oAAAAAgPpQAQsAAAAAesuSapyk90nCGSMAW9pr4a3nSx2rhLW8n9RHxfWq4yV00zn1hK+mzuZ058KcHl4a181zi5oayHmGryS7gs61wRWlR9L65buXdPv8vFdFndOmxb4c4eOaQHSrGPdkc7ht1a9O7BQHVHp0tuKyKp9X2hACAAAAQAsRwAIAAACAHmGYykiabXpF7TfrjBXoeVZKeVWpKHV3d0G3ni/VWp2oISfPUcWKlVLnynFBkjKqEr4a6yvozoU53YvO6NrgSlNPdn0oq3vRGd0+P181vCV7X04IC2FS8bM21ldw/TxsPxrsyMBKLs/TYCtRAAAAAEADCGABAAAAQA8wTCUkLfg9jjosOC2sgJ5npZSWvINNJ9WpPFpNNWTjKKGPiuu1VNnKS5r39YXqMU64Kel1n+tDWf00Ntl08KrSeh9+a7yW9SYN03uMQLcb6yu4Lit1KIC183SgkYcFsR01AAAAAHQtAlgAAAAA0Bu6sQpJN44ZaAsrpXnZISdXW8dxffLsvj55dl9rh811lto6juvW8yV9VFzXxlHV7nZFSfO0Huwcw9S0qoSv0iPpWitVNSQaKerOhTldH6pa9GyJQC1CouL7eOxMod71tNzhnvtpfo99AJ9LAAAAAGghAlgAAAAAEHJOO7+qCYoAmqZyCvCaGVUJYUnSg4NZ3dhe1UfFdd3dXaglQCXJDl0t7yd1o7Sqq083tbxf08evKGnGaZWIzvEMqN4+P6+b5xZrXVdTbp+frymE1aHXBWinioGl6Bn/s6deASyvCl0AAAAAgNbp93sAAAAAAIC2a21Pss5KqkrrNaBXWCkVDVMzssMsVT/XG0cJO3y1Y//31Nmc/c+B3Gv3KZVj2jqOa+u47mIoedmVrwhfdZATqnX9Y6VH0rUEoiRJTzaH9XhzWLtP+3W43/fq/w8MHSv67QNdHt9TdPRF1fXcPm93n/QI7U0bphaslDqTCgPaIyfprfKCtYZc2+ncpSPXZUEYHwAAAAD0AgJYAAAAABBihqlZdXeLmYRhKkHAA7A5bf7mnBDOQj2PXXsx/do/m5STNEfbwc4yTMXk0Xrw+lC2pspXW+vn9eXPLmqnOOB6n0e/ekdfSLo8vidj8pmufLDjuc70O+lvQn+VLRimsrxn0EsGho79HoIXjq0AAAAAoIVoQQgAAAAA4dbN1a9O0IYQeIOVUlp2S8JO95YqSkpbKc0QpPFFUlKs0oKxvoLS76Q9H1x6dFYP735bv/j0smf46rTHm8Na/+Pf0p/+5Ip2i+7XckYjRd25MOe1qpjC8Z2E3lVxn+cVao1++6AjA7s8vlfx/5fKsTrXBAAAAABoFAEsAAAAAAgpp1JKGCa7w7ANQMtZKeWslMYlLUodCUNlJY3TRs5XroHU9Eha0Yj722Br/bx+dvdvaPvRYENP/HhzWD+782092Rx2vc9YX0HpEc8QWF1V24CAcQ28ulV+cwtGtVp0tHLQq0rFw04HeAEAAAAg1AhgAQAAAEB4taTPWADEDDM02wK0nFMNa1LtC2JlJU1aKc1T9co/Xi1lp87mdG1wxfWxW+vn9YtPLzc9hsP9Pv38J1c8Q1g3zy1qrM811xFnf44u5tqyzy3oFB190fYQljH5TAPDLysu82gJ6rk9AAAAAID6EcACAAAAgPBKNL+KwGDCHvBgpVRwgljjkubV/MR6QXag65ITvGKi3n+u+8HrQ1nXB5UenW1J+Oq09T/6ayo9Ouu63Gs8Yn+O7pVzW7B1HHd90HtXt9s6qPd+6L5+jwpYRfbrAAAAANBaBLAAAAAAILzCNMkdpm0B2sZKqWillLVSmpR0SdKc7CBVTu6hrIKzfFF2eGvcSmncSilNxatAqdiOdayv4Fn96pctDl9JdiWsLz77luvy68MEsBA+zv6wYnm35f2kSuVYxce9O76n0e983ZYxvXd1W+diRxWXrR1Oe1XAcg2TAQAAAAAa0+/3AAAAAAAAbROmClhh2hagI5ywwIpzQxczTCUkVUx3eFWb2lo/r+1Hg20Z0+PNYW2tn9fY5PO3lkUjRV0bXNGDg4qZsYRhKka4D10qJylZacHyXlI3zy1WfNB3P36ix5vDOtzva9lALo4eeFbXerA/6/Vwql8BAAAAQItRAQsAAAAAQsgwFW9+LcESxm0CgBq5Vo2aGHDPUXz5s4ttHdTjL4ddl030e+Y7qIKFbuWaePSqgjUw/FI/+L2vNDB03JJBXBw90O/8+CsNDL+suHzrOK7l/aTXKjzL1AEAAAAA6kcACwAAAADCKYxhpTBuEwDUwrUKoFvQ6cnmsHaKA20d1KNfvaPDvcqnF72CYaKqIbqUlVJeLtWjto7jWt5zDz1FR1/oh5/8WhdHD5oaw+h3vvYMX0lSZifjtYosFegAAAAAoPUIYAEAAAAAAADBVrGszkR/XtFI5RzF481hdcITl+eZGsh16KUBOs61elRmJ6OtY/e8+LnYka7e/LXeu7pddzWsgaFjfe/jx0r86K88w1drh9Nu7T9P0JYWAAAAANqAABYAAAAAhBPVogAg5KJn3IvY7D7t78gYth8NNvIwKmChm61IKrgt/OTZfddWhCfe//Cpfvf3/1zvXd3WSOzQ874jsUN97+PH+t3f/3ONTT73vO/WcVyflO573SVnpUQ6EgAAAADaoDNnYgAAAAAAnVZofhUAgG51uN/XmefZc7++c6I/r40jslYIFyulomEqLali0mnjKKFbz5d058Kc53oGhl/q/Q+f6v0Pn2q32K/dpwPaLfZr5+mALo4eaGD4paLOP2tRKsdqCX+l/X79AAAAACCsqIAFAAAAAAAAoCG7xQHXZV4VuoBuZqW0IrlXknpwMKtbz5dqXt+52JHeHd/T2ORzvf/hU135YEfvju/VFb66sb1aLfC4aKWU9/u1AwAAAICwIoAFAAAAAAAAoCHR0QPXZaWXsTrWBHSdea+Fy/tJfVRcr9qOsFkbR4lawldFSYudf4kAAAAAoHfQghAAAAAAQshKKWeYfo+i9dvk9xiCxDCVkDQtKebc4m/cpSB7wrUoKUfVC6C3DAwd+z0Er0AIpbHQ9ayUCoapeUmupa42jhL6qLiu2+fnNTXQ+sOYk0pbVUJeRUkzVorPHQAAAAC0EwEsAAAAAAivouxgThgwaSjJMJWUHbo6CV7V89ii7HZJOSulrN/bAqB5XhWmot8+0KNfvdP2MVwe32vkYYW2DwzoACulrBN4dw1hbR3HdWN7VTfPLermuUVFI80f0mwdx3Xr6yWtvZiu5e7zhLABhI1h6vQO8OTfXyVduXgHAAD4gQAWAAAAAIRXTtKs34NokRW/B+AXw1RcUtK5NROoi8l+P8wapjKSspKyVoogBNAFKiY2No4SKpVjFQMdl8f39EUHBvauSwBr7bCmYAjQ9ZwQVkL297Sru7sLWt5L6trgiq4PZzXRX38m6sHB7KtbjeatVO8eQwEIB8NUTHbIKnHqn5UsnHqMJOVl/yYuyL4Ihd89AACgrQhgAQAAAEB45RWeAFbPVW5wJhqW1J6/YUz2BMWCYSorKU1rIiDQXAO1ay+mdW3w7XxFdPSFLo/v6fHmcNsGZUw+c122cZjweihVKRAqVkrzTqXJBa/7lcoxLe8ntbyf1FhfQVMDOU0M5DXWV9BEf/61MGWpHNPGUUIbhwltHce1djitreN4taGcNk/FSwDdzLkQZUFVAq4eEjoV1nJ+92SpCggAANqFABYAAAAAhFeYJrjDtC1VGaYdjlJnWkgmZVfFWrRSWvR72wFU5LoP3DhKVAxgSXZAqp0BrNEPdlyXbRy5B7BoC4QwslJKG6YK8mhHeNrWcVzLx0lpv+VDKUqaIWAAoFs57QUXJLW6nGZSUtIwlZO0yPEIAABotTN+DwAAAAAA0B7OxFsY2izke6VdhGEqZphalZRRZ8JXJ2KSMoapdafyFoAAcfaBFfeDy3vuRSGufLCjyy4tAps1+p2vXdsPbh3HvVqkMdmJ0HIqTs1JvlWVzIvwFYAu5fwWWpK0qtaHr06blrRqmFritw8AAGglAlgAAAAAEG4rza/Cdz3RPscwlVATkw1TZ3OvbhP9Dc+7JiRtOmMBECwVg0snLc3cfPfjxxoYOm7pQAaGjvX+333qutwjfCX1YEtZ9BYrpRVJ41JHq0oWZbcTniR8BaAbGaaSkjbVeLvBRiRl//ZpR8t3AADQgyLlctnvMQAAAiQSibhN+i2Wy+W03+MDAAD1ca7ofdr0ivxTlDRupXyrJNERp8JXNV2BPdZX0PWhrMb6Cpo6m1M0UvnlKZVj2jhKaOMwoQcHs54twd5A+yIgYJz9xHqlZVNnc7oXnXF97JPNYf38J1daMo6BoWP94Pe+UnT0RcXlpXJMV3+zqVLZdXc23itVDQHnc5tReyu5ZGW30uJzBaArOVWvOhm8qmTRSolz3wCAtopEIm7hnJlyuUy16BAggAUAeA0BLAAAwicgJ7QbFfoT4fWEr64PZXVtaEVTA42dk9k4Smh5L+lZLecUQlhAwBim1qXKFepun5/X9SH3goGlR2f18z+8osP9voaf/+Logb778WPX8JUkZXYyuru74LY4Z6XknhQDQsr5rk+qdcdjRdnBqyzBKwDdyrlY6L7qCKlGI8VXFX8nBir/TNk4TGjjKKG1F9NegfBKcpLmwn7xDwDAPwSwwo8AFgDgNQSwAAAIH8NUXHbVlLrOPgdA6Ktf1Rq+mjqbU3ok3UxrwddsHcd16+slrb2oOtdBCAsIEKc9z1KlZdFIUQ+/Ne5aEU+Sdov9+uWnl/V4c7ju5x79ztf67sdPNDD80vU+G0cJfVRc91rNvJXqjbayQCVO2CApO0g5rfqOzQqywwF5SSthPj4CEH7O/nBVqq31+fWhrK4PZ+v+PbR2OK0H+7O1XoAi2fvYGfaxAIB2IIAVfgSwAIRGJBL525L6Pe5SLJfLvkwcRSKRmCr/mPzr5XL5n/oxJo+xEsACACCEDFMZSQtNr6iz0lZKi34Pol1qnXRIj6R181x7Xoa7uwvK7GSq3Y1JCCAgnP3GplxCG9eHsrp9fr7qerbWz+vR5+/UFMQa/c7XMr7/XO+O73ner1SO6cb2qler04KV0rjPLyEQKE5I/vTtTXnZYegCla4AhIlh6r6k2Wr3u3luUTfPLXoGzGtRKse0vJes5bePJOWtlCb9fo0AAOFDACv8CGAB6GqRSCQh6X8o6bqkCzU8JCc7SNT2L7FIJBKX/SMyIe8fk8eS/oWke5JWyuWyrxNbBLAAAAgvr9ZVART6k97VJh2ikaLuXZxpWdUrNxtHCd3YXq3WnmPFSmnOn1cKwGleVbCk2kNYknS4d0ZPNoe1/WhQh3tntFscUHT0QJJ0eXyvaujqtBul1WpV9easlFb8fv0AAIC/DFNLqtKSdaI/r9vn51v+W2jjKKHMTqaWSsBZK6XaDqgAAKgRAazwI4AFoOs4oatZSX9f0pUGV9OWINap0NVJ8KoRK874fAljEcACACC8am13FwChb3tnmJqW/beoaKyvoHvRGY31dabYxcZRQp88u6+t47jX3WaslDgZBASAYcrtd5sku1pEeqRzP99uPV+q1tqHECcAAKgaJJfqC5M3qoZjF0latFLifDgAoGUIYIXfGb8HAAD1iEQiSUnrstvnNBq+kuwT1auRSKSmmsM1ji3mjC2j5ipLzMr+EbraxDoAAADe4gSauuEq3vkwh68crpMO0UhRdy7MdSx8JdlXmN+5MFettcdSresD0Haek4F3dxd063n7P7Klckw3SqvVJjCL6o7vHgAA0EZOK2XP8/HpkXTbw1eSdPv8fC1h9aTTKhYAAKAmBLAAdA0nfFXtDPK/lPSPJS2+ccu63D/pBKdaYUne1SQKb4zpTyUdetw/0cqAGAAAgCQ57Z+CfBXvfNhbVBmmMpL7ifw70bm2tx2sZKI/rztRzwI1cWfsAHzmhFQ99+XL+0l9VFyvVtmuYSftS2to4TNvpdTx6s4AACBwMvI4f54eSevmucW6Vvhkc/i1Wz1unlusFvaqGhgDAAA4jRaEALpCDeGr/5Okf1gulwse64jL7i2f1Os/9JpurReJRGYl3XdZnJOULZfLKxUeF5P0H0r6H0kacXn8ZLlc7tgMHC0IAQDoDYapJdnHRUEyb6Vcg/OhYZjalEsAq9NtwyrJ7GR0d3fBbXHBSmnc1wECeKWWfXk0UtTNc4t1T2i6KZVjuru74LWfOI3WPQAAoGoL9lrbDu4W+2X92QWVHg3qsUvg6uLogd4d35Px/Wc6Fzuqus4qv38kWrEDAFqEFoThRwALQOBVCV8VZX8p1RxQqrC+oqTxcrnc0BW5TohqU5Wv3pkvl8tVJxGddWRU+cR5vlwuT7bitaxxewhgAQDQIwxTtVQY7ZReCV+5BvejkaIefmu8WhvAtiuVY7r6m02Vyq4Xp8+FvUoZ0E0MU26/4V4z1lfQ9aGsrg9nG9rPbB3H9eBgVnd3F7z2D6dlrRStBwEAgGSYui9pttKyqbM53YvOeD7+cO+Mvnx4UV8+vFjX845+52t99+MnGhh+6Xm/GyXPqp45KyXvAQIAUAMCWOFHC0IAgeZUlmpZ+MoRdx57IiaXH381cms9mK0lfCVJ5XK5WC6X56WKE1mJSCRS06XFAAAA9XACTzOSr62hirKvKA59+MrhetyZfifte/hKsoNg6Xc8c/fNHDsDaL05qXpVhq3juDI7GV39zaY+eXZfd3cXtHGU8HzM2uG07u4u6JNn93X16aYyO5maw1cKdrtbAADQIYapuDx+Q1Sr0ll6dFYP73677vCVJD361Tv653/w2yo9Out5v9vveGbGp51tAAAA8EQFLACBFolE3NqzNBS+ikQibu0ZcuVyue6rWDxaDxbK5XLdrVmcNombLts76dVisVWogAUAQO9xTiYvqYYKKi2Wk135qu3HOEFgmIpJelppWTRS1C/fveT3EF+poQrWJSvla3APwBuabS070Z9X9ExRpZexqsGsKmg7iJ7ifL8n9M1xVFyvX6hXlF4d6+RoYwWg1ximMpIqXmBcrfXg1vp5/eLTy02PYWDoWH/z7z7V2ORz1/vcer6k5X3XQymObwAATaMCVvj1+z0AAHDjtArsRPiq0fHF5F6da7GedZ0ol8uFSCSSrTDOk+ei1DEAAGg5JwA147THc6vu2UoFSekebGPnGnC7PhysAmDRSFHXh7O6u+taiHVa6rm/HxBoVkrzhqm8Gmwt22ToSrJ/q8/34L4dPcgwlZBdzWVadviqVguGKUnKyw6ir1gp1VvZHQC6TUPVr55sDrckfCVJh/t9+sWnlxUdPVB09IXrWDwCWElR3RMAAFRBC0IAgeSEmzIui7N+h68cs6o8OVmotfWgC7dfndORSKTTVSkAAEAPcSbNx2WfWG5HVaqCpHlJkz06Qe86QXttMHgvR5UxNZ3UANB6TjvXcdXQkrDFViSN9+i+HT3CMBUzTCUNU+uS1mVXc2n0+zDhPH7dMLXurLfdAXgA6DgnsFqxfd/U2ZzG+ir/7DzcO6P1P/prLR/Pz//wig73Kk+NjvUVvH4DxQyz4xWjAQBAlyGABSCoFlQ53FRUY9WlqgW2Gmmf4tb3vaHqVyecNoNuAS56zQMAgLayUipaKS1aKY3Lrr6ZVWPHSieKzjpmrJTGrZSyPdy6ruIJ+2ikqIn+4BW/mOjPu06IqPPtKgHUyEqpYKU0I2lO7QnTnlaQvX+f6+F9O3qAUyV0U3aFuVaHkBPOejed5wGAMHH93eB1wceXDy/qcL+v5YM53O/TF5+5t36vchEKv4EAAIAnWhACCCq3E07Zcrlc90ndcrmcjUQiUuVWDHnZlRjq5faDqxVXGrudJCeABQAAOsZKKSf72GbeuXL55BaXHZZ/cwIyLztwVXD+PU9bnddUnLCdOtvpQjW1mxrIafm4YiFZKmABAedUo1oxTCX1Tau0VslJylLxCmFnmIrLrtDeiWBUTNJ9w9SK7HaehBoBhEHdVYB3i/368uHFtg3IWr+g9364rXOxo5rHVG1bAAAAJAJYAALIaT/Y8upSp0JYGX1TXSsvaaaRUJcq/+AqOhWsmuU2UcmPPAAA4AsnSEWYqkFebYWCWP3qhEcFLKAtTrV2qRQWKpzcrFTbKzuFhtOWMOu8tie3Rn5b5vVN8IrXH6HnVKNakjreGnBW0rRhap6QI4AQqBgAnzqbUzRS+ZS89WcX2j6oR5+P6L2rpYrLps7mtPai4rA5Nw8AADwRwAIQRK6VpRoMSr3ihLDyklbltEpoZJ2RSMRtjC2ZPSuXyzknLFbrawMAAIBg68qT9RMD7oe3hqlpp0oa0DAn4HBSXa/m3zuG+U2lPUkrBIKqO1XV8CQUejqI9eY+6qSaoSTl+Kyj1ximMpIWfBzCSTWstJVq/GJEAAiAiiHWqQH3Q4snm8NtH9RXn7/jHsAacA1gdTqQCwAAugwBLABB5DY51apwUz4SicxIKjQR6GrrGE+t663niUQiiXK5HNwyCQAAAKiLV8gJCCMn/JN0bo22WY87t1lJGcO0qzzR9rQ2TmuzFecGwOHsn5bUmZaDtcg4bRDTtCQE0G2c/VdFXpV2tx8Ntn1s248Gdbh3RgPDL+vdJi5CAQAArs74PQAAqMC1AlarnqBcLuebrKbl9uOxlVdd04YQAAAAQGgYpmJOVZlN2a3hGw1fVZKUtG6YWj3VxhAA6hWk8NWJpOx9JgB0G9djveiZyqfmS4/OdmxwJZegFxfIAACARhHAAhAokUgkpsoBo2K5XM55PG42EoksRSKR1VO3/3ckEvkft2monaiA5RbmauUkBQAAAAC0ndNqcF12S692tm+ZlrRqmFpyKtkAQE0MM5DhqxNJJ8AKAKF2uNfn9xAAAAAaRgALQNDUXP3qVOjqqaT7sq8InD51+zck/ceRSGQ/EoksRyKRVp5EqxjAanFrQLfAmV8VsBYikUg5IDeuaAcAAKGxcUiBU4SXU/XqvuzfbJ28mCQpadMwlfT7NQAQfM6+Iuj7iwX2aQAAAEB9AjCn+erm92uB9iOABSBoqlaWikQimUgksqlvQlfVrmoelPRvS7ofiUSKzuMbvhLaI/zT0t7vHmEuZugAAAC6T1f2sdg69szLdOU2oXMMUwnZVa/8qigTk7RE1RgAXpx91ZLf46jRkmFSGR1AeJ27dOj3EFR6SRFVAADQmH6/BwAAb3ALF+UkKRKJLKm5KxIvym55MR2JRGbK5XKxgXV0ov3g6e1+M/AVi0Qi8XK5XGhkhQAAAOg8K6WiYVZetnEU3Hy9V3UuK6VGjqXRI5yWg0uqo93g1NmcpgZymhiwf1pNDXxzjcvGUUKlckxbx3FtHCa0cZSo57Oz4LQjTPO+BVBBt4U0lyTN+D0IAKiB6/nyreO4NPD2/z8XO+rY4KKjB+5jc8exJAAAcEUAC0C3KEQikXV5h59WJK2Uy+VCJBL570n6DyX911zun5C02mAIq5OXwORVuS1jXBIBLAAAgO6SV4Xj2bUXwe2uvHboOjaqX8GVE766X8t9J/rzuj6c1bXBFUUjRc/7SbIn6obsf906juvu7oIeHMyqVK76My0p+3cUoQUArximfZGe3+Oo07RhKmmllPV7IADgxesiFK+Q0+XxPT3eHG7r2C6P72lg+GXFZV7HlVaK30EAAMAdLQgBdItVvT1ZVZCUljReLpcny+Xy4klVqHK5/E/L5fK/Jvvk+r9wWedJCIuawgAAAOiEii2rT6r6BM3WcdxrXC1tv43wqLWV11hfQfcuzuinsUldH8p6hq+81nH7/LwefmtcN88t1vKQacPsmjZjANrMqYy34Pc4GpRxxg8AQVfxImKvi1DeHd9t+6BGP/jadZnH2Kh+BQAAPBHAAtAt3gxf5SW9FrqqpFwu58rl8pTkelUgISwAAAB0iuvV0g8OZv0e21uW9z07f3PlN97ihAHuq0rV4PRIWg8vjb/WYrAZ0UhR6ZG07l2c+aZSlrukYTbV1h5AeCTV2SrnrRSTFLyDBwB4W8UDvpP20pUYk881MHTc1kFd+c6O6zKPNtdchAIAADzRghBAN8pLqqt1YLlcno9EIpIqnmhPSMpImvd7wwLujyT97/wehIMJPwAA0I1cj2Hu7i7UWsGnY5b3CGChbvdlt/mrKBop6k50rmXBqzdNDeR07+KMbj1fqhZqXDJMFawUk2hAj+v2AFNSog0hgMBzvXj6wcGsrg+9vRsbGH4p4/vP9eXDi20Z0HtXt13bD1a5CKUgAEA3mvF7AKes+j0AtBcBLADdpu7w1YkqIaxZEcCqxiqXy0xQAAAANMhKqWCYykl6q6dFqRzT8n6y4gSEH5b3k65XpEvKWSkmH/A6w9SsKry3T0QjxVorVDUlGinqzoU53Xq+VG0CLSNp0pcXC4DvnHapiaZX5K+EYSphpQhFAwg01/PJy3vuv3/eu7qtrz4f0U5xoKWDGRg61ntXt12XVwnxc24cALpQkOY2nXlqhBgtCAF0k4IaDF+dKJfL86p8tX4sEol0+5WPAAAACL4VtwV3dxf8HpskOwxWZSwrta4LvcFpPbjktrxT4avTbp+frxZoTBimgvGhQ8cYpuKGqek3bvHm14wuFJZzQGHZDgAh5YREK168sXGU0Nph5fz+wPBLJX70ly1tRTgwdKwf/N5XrtWvto7jWnvhej1BkeqpAACgGgJYALpJtpnw1SluE0bTda2lMzgRDAAAECJWSllJFY9pt47jgQhhLe8ltXXsehhadLYBOC0jybVkWvqddEfDVydun5+v9rwLTngMIeSEqzKGqVXD1FPDVFnSpuyWD6dvm4apsnOfVecxQTw/gNYKy984LNsBINwaugglOvpCkz/6q5aEsE7CV9HRF673yexkvFbBbyAAAFAVASwA3aRVV9q7rafWqwbdzuC3IyxVsRx+kMplAgAAoG6uJ+/v7i5o48i/jkgbR4lqITAmHvAap3qQa6+/9Eja19aa9y7OKBpxvY4nJlEFK0ycClcZw9RT2eGqBdkBlVqCdjHnvgvSq9BWhgpZ4eMEL7u9/eCJsGwHgHBbdFuw9mLas+3fu+N7+uEnv9bF0YOGn/zi6EHV8NXa4XS19oP8DgIAAFURwALQLfLlcrnQ/GokZz1ubQiTNazCLYDV0pNekUgkpsqhrpa8DgAAAPDNolyqYJXKMd3YXlWp3PmiPFvH8WrPXZTH5Al6lutvqLG+gq4P+ztXFY0UlX4n7XUX2neFgBO8WpJd4WpBtQWuqjkJ6G0appYIYoVKqKpGUbENQNBZKRXlEWDK7GQ8f/+cix3p6s1f6/0Pf6OR2GHNzzswdKz3P/yNrt78tWf4qlSO6dbzJa9VrVgpzskDAIDqCGAB6Batqn5VbX1VT1o5Aa5KE2ZxJzTVKm6Brs737gAAAEDLOBMQrokQP0JYpXJMnzy7X+05552xA6e5Bphun5/3qj7VMdeHspo661pEOG6YhLC6lWEqZpjKyA5e1XJBVaOSsoNYGdpWhkLYqkYRwALQDVwv5Ng6juuTZ/erruC9qyX9nd//c33v48ca/c7XFVsTDgwda/Q7X+t7Hz/Wf/t/Yem9q6Wq6818nfFqwS5R/QoAANSo3+8BAECNWv0jx+3se60nUvOqfIIr4bHuermdQONqGwAAgC5npZR1Qh8Vj/k2jhK6+ptN3bs4o4n+9ubvN44StQS+claq5RdFoMs57+GKs1UT/XlNDQSnc/rNc4tae+GaUZhV6y/6QZs577+M1NHKVAuSZg1TafaJAADUzkqpYJhalEv757UX07r1fEm3z89XXdfY5HONTT5vybgyOxkt73tmuLNWqmXn+wEAQMhRAQtAVyiXyy29bLpcLjc7i+X2+FZedeh2RSY/+AAAAMJhXnKvKHVSCevBQfuK8zw4mK0lfFWUNOfbq4Qgc60i43frwTdNDeQ01ud6LQsVsLqMYSop6b46G746EZd03zArTyCjK4StAlbYtgdAeC3K4+Li5f1ktVaALZXZyejurufXuWflYgAAgDcRwALQFVrc2k+RSKTZk7RuASxaEAIAAKAmVkoFSTOqEsL65Nl93SitVmuLUZeTNh81tB0sSpqh9SBcVLwAJRop6vpQsAJYkjzHZJi08OoWhqklSXXNzk6dzenmuUWlR9K6c2FO9y7OvLqlR9JKj6S92lS6yThjAQAANajWil2yQ1g3Su1tx37yG6tK+EqS0vwOAgAA9aAFIYCgcftBM6vWtiF0u8K51h9UbiGollx16ATEKv3KLLS6GhgAAAD8Y6WUN0ylVSVMsPZiWlefbur6UFbXh7MNtyXcOo5reT+p5b1krZMaaSvFBQBwVfH3TwNBlo6YOpuTdlwXT4tqw4HnBJ6Stdz32uDKq5uXk1aZN7Uoya4MuLyf9GpZeVrSMJWwUpr0+7UBAKAbWCmtOL9/Mm73WXsxrY+K60qPpKt+j9dr7dBudVjDxS2LVqql8xEAAKAHUAELQNC4nfBudUsIt/XVdMK9XC4XVDms1aqy71S/AgAA6BHOif35Wu67vJ/UR8V13Sit6u7ugtYOqwcE1g6ndXd3QTdKq7r6dFN3dxdqDV/NM+kAN14VoxoNCLbbRH9e0Yjr9Sy08Aq4WsNX1wZX9PDSuO5cmGto0vba4IruRWf08NJ4rZXcElTCAgCgdlZKi6pysfXpir2tqAS8dRzXredLurFdU2XhrJWi9SAAAKgfFbAABM2KKl/9Px2JROJO8KkpTnUpt5Pr9ZydzatCy41IJDJdLpebvXLabXxNbz8AAACCx0opa5jKS1pVDW2t115Mv1adZaI/r+iZ14PYxPnMAACAAElEQVQlpZcxbRw1lCkpSpqzUlQDgifXmauJgWAGsE7G5lLZqH19btA0w1RSVcJXY30F3T4//6qiVbNO1ndtaKWWShlJw1SRyVoAAGpjpTRvmJKqfL8/OJjVg4NZTZ3N6fpQtq5wdakce/X4GitbSnb4qqaLYwAAAN5EAAtAoJTL5WIkEllR5QpVs5LTE6A5btWvVups71cxgOWsv9kzvm5jDO5MBgAAAJritCOclHRfdVbjaTBoVUleduUrjjtRjWsaxaPKlO8m+l0DWFTACijD1KyqtGmdOpvTnQtzbXnvTQ3k9PDSuG49X9Lyvucc8YJhKm+l6rqwC/4I28VtfGcD6Eq1hrCk1y9AmejPa+psTtFIUdEzRY312bv1reO4Si9jKpVjWnsx3chvJMJXAACgKQSwAARRTj4FsOpcz4qkhQr/PxmJRBYbrdYViUSScp/M4KQaAABAiFkpFSRNGqYyqnys2U6LkhatlIKbnkFXCGoLQinY4TC8zTAVk5Txus/1oaxun2//XOnJc1QJYWUMUzn2o4HH3wcAAsIJYeWl2tv5bhwlWnkBygnarwMAgKad8XsAAFCBWxAqEYlEav4hVonz+Eq/zorlcrmuAFa5XM57jLWZyTK3xzYc6gIAAEB3cdpYTaozAfy8pEkrpTShAdSBln3ohAV5VFvrVPjqxO3z87o+5Dk3G1fnw7OoX3BTomwPgB7kBJ/m5E+FwoKkGcJXAACgFQhgAQgcpw2gW7Ap2WgIy3mc26WqjbYImFflKyeTkUik7stwPKpf5crlcrrBMQIAAKALWSnlrZQmZR9zNtviupKcpDkrpUlaDqIBhPXQVobpHWaaOpvraPjqxO3z85o667lLXnDGjuAK23deO44RAKCjnBa+k2pNB4xaLcq+EIX9KAAAaAkCWACCal7uJ8TqDmFVCV/lJTUUbnLCYm5nfFfrCWE54atK2+X1HAAAAAg5K6WsldKMpHHZkwTNTBznnXWMWynNOBMdQEuVyhTHQku4hq/G+gq6c2HOt4HduTCnsT7PIh1UwQowp91vWCqM56leCSAsrJSKTiXgcUlZtS/wn5X9e4gKwAAAoKX6/R4AAFRSLpeLkUhkRtKqKrcMTEYikX9N0r/j1ZYvEonEJf1Hkv6ey13ykmacIFWjY12JRCIrkmbfWBSTHcJKl8tl1xLGkUgkJvvkLK0HAQAA4MqZME5LkmEqJmla9rFyXN+0gzs5dj4JaRVlTzLnxCQtOmTjKKGpgWAWEtg4qrtQMXzg7OPcLqLS7fPzikb8251FI0XdPj+vG9urbndJGqYWnf02giknj/dYFwlbNS8AOPndM2+YSss+5+7ZkrhGBdnBqyy/iQAAQLsQwAIQWDWEsP62pM1IJPIzSalyufwvTxZEIpF/Q5Ip6YceT9F0+OqUeX0z+XVaTNJSJBJZkB2kehXEcoJXfyDpR5KGXNabK5fLnSy7DAAAgC7gTBqsqPFW2kCzcnK5iKT0MrgVsLaOXefugpkY612uwZhrgyuBCPhNDeR0bXBFDw5m3e6SVIPVttERYQlgcRwAILSc3zxZSVmnve/0qVu1A86inItQJK0QigYAAJ0QKZfLfo8BADw5QSW3EFajWhm+OhnntDPOVilKmux09atIJLIq+0fsmxbL5TInjwEAAADIMJWQtF5p2c1zi0qPBO+nQ6kc03efPHVbvGKl5F9PO7zGMLUpl0oXDy+NV2v/1zFbx3FdfbrptrhopXTJ7zHCndf7rEsUrJTG/R4EAPjJMF8/j22lCNUDAIIrEom4hXNmyuUy32EhcMbvAQBANU5IakatuapvW/ZVMy0NXznjzMm+urUVZ4LzkuZpPQgAAAAgiKyU8lLl9i1rL6brXFtnVGk/SBuvgHDCfRVDMdcGVwITvpKksb6Crg26nqqIvTkpjMDJNr8Kxg8AfrJSyp2++T0eAADQ2whgAegK5XK5WC6X5yRdkt3u7z+vcxX/uexAU6xcLs+3Onx1apyL5XJ5XNKkpEXVF8ayZAe4xsvl8mS5XKaMPAAAAIAgqzjJtXGU8Gr155sH+7Nei/n9FRyuoSWPsJNvqoyJAFawZeUSJO0C+yKABQAAAACB0u/3AACgHk5wKisp67QmvCnp31HloFNc0v9B0n/UrsCVxzjzsq+gTjutCWdV+QpeQ9KGpH9ItSsAAAAAXSYv+7fOW5b3k4FqQ1gqx/TgwDWAVbBSLalkjNZwLVXWhQGsRK3rQedZKRWNf6L/QmX9Pb/H0oAhSTF1b4AMAAAAAEKHABaAruWEqv43zi2wnNaElD8GAAAAEDYrkjKVFizvBSuAtbyXVKkc89oOBEfFqlFTZ4P7s3rqbM6t9SYVsIKurO/6PYQmLMiuEg8AAAAACABaEAIAAAAAAKBuTtWoiqmYUjmmu7sLfg+x1rHQxitYKiblpgYCHMDyGJthKlbHqtBBhqlpVa5W3i2SvL8AAAAAIDgIYAEAAAAAAKBRrtWjMjsZbRz534Et83XGq/pVjvaDwWGYoWzZF8ZtCouk3wNogWAkXQEAAAAABLAAAAAAAADQGCulrKSi2/Jbz5d8Hd+Dg1kt73tmLGg/GCyuSbmJgbzfY3MV5LGhMsNUXNKs3+NogTBsAwAAAACEAgEsAAAAAAAANGPebcHGUcK3EFYNz51zAmRAO9EiLpjCElyKh7RyHAAAAAB0HQJYAAAAAAAAaJiV0oqknNvy5f2k7u52tktWqRzTJ8/ue7UelKR0RweFXkUAK5jifg+ghab9HgAAAAAAgAAWAAAAAAAAmjcvj1aEmZ2MMjuZjgxk4yihj4rr2jr2zFcsWinRNw6dUPB7AKgoTKElKmABAAAAQAD0+z0AAAAAAAAAdDcrpYJhKi3Jteff3d0FlV7GdPv8fB1rrs+Dg1nder5UrfJVXtKiby8WGrJxmNDUQK75FbVpbOg8w1RM34SP3gxUFZybrNTrFfoMU3GFqwIWb0AAAAAACAACWAAAAAAAAGialVLWMJWQlHS7z/J+UmuH07p9fr6lYZpSOabM1xkt7yer3bUoad5KuVfrgn+slHKG6fcoWo5Kay3iBK5mZQeOplVjiMp5T+Vk/y1WFL62kGEKkwEAAABA1yKABQAAAAAAgJawUpo/FZKoaOs4rhvbq7o2uKKb5xY10d94PqVUjunBwawyX2eqVb2S7PDVDK0Hu9Pa4bRuBrRw2dqhezc7wn7NM0xNy96nVE1Yeph2bguSvvJ7mwAAweN835xWsFK0EgYAALUjgAUAAAAAAIBWmpddkcWzLdaDg1k9OJjVRH9e14ezmhrIaayvtjmutcNpPdi3H19D8Eqyw1dzhK+6wooqBPjWXkw3sKrO8BhbMHsmdglnInxJra/wdMXvbWs1w1SMsB8A1MZpRTst+1j15OZ23xMnlRRzb7a2BQAAOEEACwAAAAAAAC3jhAAmDVNLqqFizcZRQreeL0mSxvoKmujPV6yKtXUc19bLeCNBHCpfdZe8XCqoPTiY1bXBFb/H99aYqmwL6uRU0cuouYpXvSYhAn8A4OpUhdakqlwk4OJVJUXDVFF2YDzL8SUAADiNABYAAAAAAABazmlHWJTd8qsmW8dxbR3Hq4Va6pGXNM/kWFdxDZF0YQCLQEydDFOzsqte1VTaDgAAL6dCvbNq3XdLTHaQK2mYyssOYmX93lYAAOC/SLlc9nsMAIAAiUQiq5IqXVK+WC6X036PDwAAAEB3aWMbsWqyktK05eo+hqlNubxfHl4ar7lVZbttHcd19emm2+KipPFOvf9OVfZIyH7tYnq7wkdR31TlClwbJcPUguxJctTJSini9xgAIGic75UFdSbUm5Md+g/GQQoAIJAikYhbOGemXC4H5rcZGkcFLAAAAAAAALSNlVLOMDUpvZoEa7e87OAVJy+714pc3ivL+0mlR4JxbdDyvmeHvGy7w1dO6GpB9kVUtbRTiumbC65O2ihJ9uu9YqXkW3mxWluWAgBQjWEqITv830irwUZNS9o0TC1aKQXjQAUAAHQcFbAAAK+hAhYAAACAdjFMxWUHRtoRtKAFTEg4waKnbsvvXZzR1IC/+bq1w2nd2F71ust4u6pgOFXlZtX6z1FBdhhrsZOV4wxT953tQYOogAUANsNUUnY1RT9b2a7IroZFFVYAwGuogBV+Z/weAAAAAAAAAHqDlVLBSmle0iVJaaklAZWspBkrpUnCV+HgTFi6/i0zX/vfpa7KGLLtCF8ZpuJOWGlV7QkxngQkN522TW3nVL4ifNUc2l0BgF6Fr5bkb/hKsr/XVp0LDwAAQA8hgAUAAAAAAICOslIqWiktWimNSxqXNC87cFPtis+Cc59F2aGriJXSPO0GQ8k1gLVxlNCt50u+DezW8yVtHHl2NWp5ENAwlZG0rs6ElWKSMoapdafaVls4E+W0HWwe+z8APc8JDvt3cPC2hKR1QlgAAPQWWhACAF5DC0IAAAAAQBA4oSPXSkw3zy0qPdLZn6mZnYzu7noWh1q0UmrZoJx2jKuyJ3L9Mt/q6nJOsGu16RVBasPfBwC6yanKV0GUl33RAO0IAQC0IOwB/X4PAAAAAAAAAAAqWJRdIaliK6GTIFSnQlg1hK+KzphbwjCVkHRfqq96xlhfQWN9BU305xWNfDPfu3GUUKkc09qLuotaLRmmEk770Fbxv49keOT9HgAA+MX5rgxq+ErSq/HN+T0QAADQfgSwAAAAAAAAAASOlVLRMDUvO4RU0d3dBZVexpR+J/1a2KjVbj1f0vJ+1W55862qcOFUiLovl/DZm64Nruja4IqmzuZqeh02jhJaezGt5f2kto5rynclDVNqRQjLqWzmZ0WvhkUjRU0M5N8Kt0nS1nFcWy/jjQTcmlGwUgSwAPQmp71fN1RTnDVMZVpZIRMAAAQTLQgBAK+hBSEAAAAAIEiqtSKU7KpPt8/Pa2qgtV0bNo4SuvV8SRtHVfNCLWs96FTzWFWV8FU0UtTNc4u6Nriisb5Cw8+3djitu7sLtQaHss2EsJzJ8vVq2xYkY30FXR/KaupsThP9tWWd1g6ntXGYsAOC5bZuatpKta7qGgB0E8PUfUmzfo+jDpOEZgGgt9GCMPzO+D0AAAAAAAAAAHDjBJuyXvfZOo7rxvaqMjuZWis6qdr6MjsZfVRcryV8lWth+CqmGsJX1wZX9NPYpG6eW2wqfCVJUwM53YvO6M6FuVqqZyWdQFyjXFtKBs3U2ZzuXJjTw0vjunlusebwlWS/pjfPLeqX717S7fPzTf+NXBRV5XMBAGFlmJpVd4WvpGC3SgQAAC1AAAsAAAAAAABA0KWl6lUj7u4u6OrTTd16vqS1w/pbwa0dTuvW8yVdfbqpu7sLtTwkL2muhdvpGb6KRoq6fX5edy7MtTzUc21wRQ+/Na6ps1UvvF4wTFXtx+gi8JPlJ9XU7kVndG1wpen1XR/K6uGlcaVHWt4mM9uqlpcA0E2csHIzYWC/JJoMMQMAgICjBSEA4DW0IAQAAAAABNGpCde6wj9TZ3OaGsgpeqb4Vmip9DKmreP4q5ZxdbaLy0maa1UIplqrxWikqHsXZ+qqxNSoW8+XtLzv+TIXZbdSqjkF5lQrud/2wTfh+lBW6XdaHpR6Zes4rk+e3a+lqlo1RUnjBLAA9CLD1IK6M4Alsf8GgJ5GC8Lw6/d7AAAAAAAAAABQjTNZOW+YKsojqPSmtRfTWntRfzWsKhZb1XZQkgxTCQUkfCVJt8/PK3qm6FUF7CQMV0/1r0BXv0qPpHXz3GJbn2Osr6B7F2f0ybP7zb4nF5m8B9DDGq3CGAQx2d+HtJAFACCECGABAAAAAACgpxmmpmVXAo7LnhiLSTpdoiYvvQo75CXlrJS4OtUnVkppw1Re0pI82vW1SVHSvJVS873pXudZyeNOdK5j4asT6ZG0Si9jXpWwZg1T03V8FgIbwOpE+OpENFLUveiMbpRWGw1h5a2UOjNYAAgY55gt7vc4mpQUASwAAEKJABYAAAAAAAB6itPKbta51ZKAOB3Gmpa0YJiS7BZ0K5JWqEbTWVZKK4apnOyqUTVXw2rSotpQecgwlZTH+zA9ktbUgD95v/Q7aW0cJbxa5i1JGq9hG5vuudeIif68omfe/nOVXsZebdO1wZWaw1dffT6i7UeDKj0a1OPN4Vf/f2DoWBe//ULR0QONfvC1oqMvqq7rzoU53dhebaQdYcsqrwFAFwpsmLcOCcNUwkqps8lqAADQdpFyudz8WgAAoRGJRFZV+cTvYrlc5iQfAAAAgK5lmIrLrjqQVGsrJxVlB7EWrZQKfm9nrznVvq9dk7Inf9u2TJQaptx+h2vqbE73ojNt2qzabBwl9FFx3esuM9WqYBmmFlSlylcrjPUVdH0oq4mBvB2+irhn5UrlmP7Lw9/RDwb+HxqK7Hmu94vPLumrz0e0UxyoaRwjsUO9/+FTXflgx/N+W8dxfVRcV6lc8+5o3kpRNQVA7zJMPVXnq1+2Q0tbGQMAukMkEnEL58yUy2WqbIfAGb8HAAAAAAAAALSTYSpmmMpI2pQd1Gn1xF1Mdqhr0zCVcSpsoUOslPJWSnOyKzEtSi2pUFV01jVupTTXxvBVQi7hq2ikqNvvzLfpVavdRH9e6RHPOeJagm9trYA1dTanOxfm9PDSuG6eW9TUQM4zfCXZr+9/6+z/1TN8VXp0Vg/vfltfPrxYc/hKknaKA1r/499S/o/+mg733E/Bj/UV6ml9mCZ8BaCXOd+ZYTnG8qUyJAAAaC8CWAAAAAAAAAgtw9S0pHV1rk3dgqR1wwxFi5yuYqVUcKpJjEuakx2gqucq4pzzmDnZwat0ByqaJd0W3Dy3qLG+YBRUu3lu0SvQlKwhdNiWCfNopKg7F+Z0Lzqja4MrLV136dFZ/fwPr2j70WDD63j0q3f0pz+54hnCunluURP9VfN9WSulmpNaABBStbSN7hZh2hYAAODo93sAAAAAAAAAQDs4Va86Fbw6LS7pvmEqa6XkfwmjHmOlXrWEfJXIcdpPxp3/PKk6cZJ6KbarwlUNXIN6rQ4UNevmuUVldly7CM5KntWZ4mqx60NZpd9JV6101YiT8NXhfl/T69p+NKg//ckV/c6Pv9LA8MuK90m/k9aN7VW3VfxX7EcAQFIbvkv8ZJhK+Hj8AQAA2oAAFgAAAAAAAELFqcaTkUd1oQ5JOsGfOScUBJ84laxOyknVUxWrbZz3RsXKUNcGVwJT/er0mDwCWNVaKbV00jw9kq6ndV9dDvfOtCx8dWL70aDyf/xb+p0ff1Vx+dRATmN9BW0dV3yZ/vW2bCgAdJ9QBbAUnnaKAADAQQtCAAAAAAAAhIYTvlqV/+GrE9OyWxJWC6ig97i2H5o6G4iM2GvG+gpe4+pYy83b5+fbFr6SpC8fXmxp+OrE481hffX5iOvy60PuBcScVqoA0OvCFlhi3w4AQMhQAQsAAAAAAMDhhGSm9c0Ez5uhmVctyyStOFV18AYnBDWt6lVx8pJyLa4OtVrD83baSUvCSSph4RTX9+nUQPACWCfjWntRcb441olWSumRtGdQ6bTSo7N6vDms0q8HXwtUDQwdK/rtA10e31N09MVrj9kt9uvLhxfbNv4vPrukKx/sVFxWpcLYtAJSuQ0AfBS04zsAAIDXEMACAAAAAAA9zTCVlD25fTp45eZ08iBjmCrInhTPWSmt+L0tfnLCa7OqLXj15mPzsl/HlWYCHIappXqfu4Piku5LmvF7IAiMiq2UxvoKgWs/eHpsVbanbQGs60PZmipfffHZJX31+Yh2igOu93n0q3f0haSR2KHGvv9M710t2f/fo0JVK+wUB/Rkc1jvju+9tezk7+7ShjCo+zUAAAAAgIMAFgAAAAAA6DmGqbjsFnVJNdfO5NV6nDDWiqRsr1TGcipdzTqvQTMBgYRzW3DCWFnZYayaq0UZpjIKTttBN9OGqSUrpXm/B4JAcA1gBdVEv2e+KiG5BlFzaqLVUjRS1P/8nX/oeZ/So7P65aeXtf1osOb17hQH9MVn39JXn7+j7378WE82z7XttTvx6PORigEsya4wtnxccTdGmyoAAAAACLgzfg8AAAAAAACgUwxTccPUfUmbkhbUXPjqTXFnnZuGqYwTTgotJ/C0KbW86lTCWeem8xy1jCUh+7XvBknDJEwBSW4BrDPBDWD5FQ5Lv5PW+cgz1+Vb6+f18z+8Ulf46rTtR4P6+R9e0ePN4bZvyxOP5why+A4AAAAA4I0AFgAAAAAA6AlOmGdddsWmdjsJYgW9IlPdDFPThtmWANubYrIrYm3WEFha8vt1qVO3jRcdFNIQTsMbNdZX0PWhrOvyrfXz+sWnl3W439fUAJt9fK28WiMCADy1rc0tAABAKxDAAgAAAAAAoeZUvVpX+wNDb4pJWjJMrYahGpZhKmaYWpK0KpfKPW0Sl7RqmLpf6XU0TC2otRW4OrJNtVb3AkKi4Unzm+cWXZeVHp3VLz697Pe2tczEgPvLROU8AKi9NXWXyPk9AAAA0FoEsAAAAAAAQGg5renW1WBAZ+ps7tVtor/h/MC01N0hLGfsq5KvFb1m9cbr6Px7t7QefNOCYXY0yAb4qaFJ5mikqH9z6J+6Lv9liMJXAICqwhbAAgAAIUMACwAAAAAAhJLT/m9VNVa9mujPKz2S1r2LM7IuR2RdjuhedObV7aexSVmXI/rlu5d058Kcbp5brKdVWELSuhMI6yrOmFcVjCpTCdkhrJOxzKqzVc1aLXQtKtG8tcPwFTqyUiqogTaE1wZXNKzdisu21s9r+9Gg35vWUlvHnplMWm8B6HWh2g9aKSpgAQAQNgSwAAAAAABA6BimZiUtqUo4Jxop6vpQVj+NTeqnsUndPLeoqQHvuZBopKhrgytKj6T18NK47l2c0bXBlVqGddJKr2uqHp2qfBWE8NWJkxBWTN0fYJr1ewDwVddNJFcJh1WrTFL3RPPfGvy/uS778mcX/X45GjIwdOy6rPTS/SvLSlH5BUDPC1NgKUzbAgAAHASwAAAAAABAqDjVkZaq3W/qbE4/jU3q9vn5ZtoLamogpzsX5nTv4kwt64lJut8N7QhPha+CONaYpH+hYAXDGhF3KrWhN1UM1Ky9CG4FrCYrNC3W+3x/+2zlAFbp0VntFAf8fjkacnl8z3VZqRzE3S0ABIOVUl7haUPYdSFsAABQHQEsAAAAAAAQGrWEhqKRot1qMDpTTwvBqqYG7EBXeiRd7a6nKzgFWdAqX73pfb8H0CLBTdug3VwnXzeOgvnR2zj0HJfnZLLThrDmih8T/XkNqXJY6fHmsN8vRcOi3z5wXebxd///+T1uAAiIsFSOqql8LgAA6C4EsAAAAAAAQJjcV5Xw1b2LM7p5ru5CLDW7eW5Rt8/PKxrxvEA/IWnBt1epCsNURsEOX4UJAaze5TqJHNQqWB4tCPM1tsirecI5esZ9daVfD/r9UjRkYOhYxuRz1+Uef/fP/R47AAREGIJLBaeaFwAACBkCWAAAAAAAIBQMU7PyCLOM9RX009hkU+0Ga3V9KKt7F2eqhbAWDFPxWtfZKc6YAhsOC6GY0zYTvcd1Z7S8H7zOlA8OZr1aENZUkcRKKasWtF063O/z++VoiPH95xoYfllx2YODWfcHRrTh99gBIAislFYkta6ErT+yfg8AAAC0BwEsAAAAAADQ9Zx2fhm35dFIUXcuzNXccvDJ5rC++OySvvjskn756buv/v3Lh1GVHp2taR0T/Xndic5Vu9uS369dl4wp7IJZ7ght5VSMqhhG2jqOewdyfFBlPPVUJKnapzWMRmKHeu/qtuvyKlXPPvV7/AAQIN0cYCp2+fgBAICHfr8HAAAAAAAA0AILkns1qTvRuaqVrw73zujLhxdl/dl5z+oqX8ieSB/7/jMZk+7VTCRpaiCn2+fndeu5a6Zp2jA161zN77tqVcTQJhH9634PAb7JyiX0uLyf1LXBQOwatHGU8Apg1dVKyUopZ5jKSgpema82SvzoL12/L7aO415Vz46tf6D/wu/xA0CAZGUf+8eaXZEfY6+xZS8AAOhCVMACAAAAAABh4DpznR5Ja2rAuzvWlw+j+ud/8Nv68uHFmlpb7RQH9MVn39LDu9/WV5+PeN73+lC2WogiSO3+gjSW3lHWjw2T4FuPWpEqT8SuvZgOTBWszE7Ga3EjlTzSbttdi3OxQ79fkrp87+PHio6+cF1epeXk/8fv8QNAkDgBpm6spliQtOj3IAAAQPsQwAIAAAAAAF3NMJWUyxXwY30FXR92zwYc7p1xWgx+q6bg1Zt2igNa/+Pf0hefXfK8X3okrWjENWuQCEL4xhlDwu9x9LD7hulexQ3h5EwiuyY0bz1fUqnsb4GP5f1ktfZ4dQewnO2ekUcIa+vY/eNw7lJnAli//b3nTT1+YOhYP/jxVxqbdF/PxlFCd3c9s6//l45sLAB0ESulrKRc0yvqrHmqXwEAEG4EsAAAAAAAQLdznbm+fX7eK/ikP/3JFVnrF5oewJcPL+qXn77runysr6Cb5zwveA9CmZueagcWQDHZIaxubKeD5rjuHErlmDJfZ+pZV0ttHCWqPX/DrZSctoUzbsu3juN66XL6+vL4Xke2/zvXfqMf3vyLhp5v9Dtf63d//8/1bpXHerSoPVH1DgDQo7qpCtaileq6wBgAAKgTASwAAAAAANC1DFMJqXLVoLG+gmfrwV9++q62Hw22bCzW+gV9+TDquvz6cNYrDJb0M3jjVF4KQgis1yUk+Ze2gS+slHdLouX9ZC0hnZYrlWO6sb3qVYGr6RZQTgjrgdvyv3p5peL/j46+aHsIa/Q7X2tg+KWioy/0Oz/+Sj/48Vca/c7Xno8ZGDqWMflMP7z5F0r86K80MPzS8/63ni9p48iz8OAD5/0BAHiD8x0y7/c4apC3Ul0VFgMAAA3q93sAAAAAAAAATXANDXlVnPrq85GWVL560xeffUujH+zoXOzorWXRSFHXBle0vO9aaGpaHq3I2sz3Foh4JWmYWqFKQm+xUkobpmblEig92W/cPt+Zeeat47g+eXa/WvvDxZa0Ujqj/0Avda3Sol8eTeqvn/11xYcZk8/0eHO4ba+B8f3X2wa+O76nd8f3lNBf6YnzvNuPzurs8Eudix1pYPhY0dEXNa//7u6C1/fBiX/ctg0EgBCwUsoapqTgVgssyKPaIwAACBcqYAEAAAAAgG4Wd1twbdA9y/QLj3aBzfriTy65Lrs+nPV6qGcZlDaLN78KtBBVsHqTZ7qqU5WwNo4S+qi4Xq0yU95KabHWdXqx/if6l5KOKy37T/b+PdfHXflgp21VsC47YSs3J2Gs966WNDb5XO+O79UVvlreTyqzU/Vj/i8JYgJAdVZKWUnZplfUekVJcy0JKwMAgK5AAAsAAAAAAHSzipWbJvrzru3+ttbP63C/r20DevSrd7RbrFx0fKI/7/VQPwNYVMAKloRhasHvQaCznLCNZ6hpeT+pG6VVbR23JzN5d3dBHxXXq1W+Kkqaa9VzOi1QK+6U115M61nZvbXrdz9+rIGhY7XSwNCxvvvx45au87Rbz5dqDdL9w7YNAgBCxkppXmpNMLhF8pJmnDaJAACgRxDAAgAAAAAAXckwlZBUMSUwdda9aMjjL9vXsuqE9Wfu7Q09xuZnCMrP8BcqI4DVg6yU0qpSxWPtxbSuPt3U3d2FakGpmp1UvaqhKlNR9oRyoYWb7bnv+2cHP3Jddi52pMkf/VXLBjIwdKwf/N5XFdvINmvrOK4bpdVa2g5KUpbqVwBQH+c7tDO9er0RvgIAoEcRwAIAAAAAAN3KNXngVWnq8Wb7A1ilR4Ouy6YGgjWn7lSfQfDEDFM1JTUQOmmp+qRtZiejq7/ZVGYn03BFrAcHs/rk2f1aWg6+GlsbJpQ9B7/49W0dlN33qe+O7+mHN/+i6UpYI7FD/eD3vqqrlWCtTiqLrb2oKWdblP0eAADUyWlHOCO1NChcj0UrpUnaDgIA0Jv6m18FAAAAAABAsETPVJ7zKD0629b2gyc6EfJqIQJYwZVUlWpICB8rpaJhakbSfVWpDlUqx3R3d0F3dxc0dTanif78q9tYX+Gt+24cJbRxmNDWcVxrh9P1BLeKssNX7Xg/Vt3Ge/v/rv4Hw6brfaKjL/S7v//n+uWn7+rRr96pewDvXd3We1e3NTD8smUbtXUc14ODWS3vJ+sNyM0zcQ8AjbNSyhmmJmVXE+1URdG87P03Va8AAOhhBLAAAAAAAEC3qrtt3uFe+8NX1bwZijjNMDVN2ymckjBMJZjM6z1OAGfGMLUk1VYJbe3FdK0Vlup10nawXe/Dqvvy/+XX/1g/PPsneq/vv3K9z8DwSyV+9FcyNp/r0ecjstYvVFutjMlneu+H2zW3HPxP9//7+ut9v5b0ejXDk3Bb6aUTcjtKNPq3SFsprbT49QWAnuN8j6YNU1nZIax2VRUtyK56RWAeAAAQwAIAAAAAAF0r1vwqOs+tOpeP6g6yoaNmVUM7OoSTldK8YSovKSN/9nk52RU92tLKyTBVc0rpf/rsn2rl4g81HNn1vN+743t6d3xP73/4VKVHgxUrEl4e31N09KCuild3dxeU2cm042U4kbVSWmznEwBAr3G+v+YNU2nZIaykWlP9NStphQsnAADAaQSwAAAAAAAAOqj0MnC5McI9wUZALsScANJJCCmut0NW9uczon8kaVpl/b0ODa2dLQcbsnGU0L///Ce6c2GupvsPDL98FcZq1oOD2U6Er+bb+QQA0MuciliLkhYNUwnZ370J51ZLICsvO5Scl5SjVSwAAKiEABYAAAAAAOhWOdktRWo2MHzs95i1dew+x8NV9KigLT3l4A/DVFx29Y2Tyd9q7PuUX/33V5JGJFXvr9e4rOzwVeAmlx8czOrW8yXdPt+5rNLGUUK3ni+18ykWrZTSHdsgAOhxTkvd1y5AcEJZla6SyAfx+xAAAAQTASwAAAAAABA6blWmoqMvNDB0rMP9vrY+/8XRA79fAvz/2fv74DYSNL/z/EEk+FoUCJXkHrE8TJvU3V5NF6vnDPa6+0z12B6y7LVqo+zYpdxWXYRrfBfkqTZ24JtwBCnbcXtxu2GBG7uzl3Zc6ci4vWnvrXg94kT4Kq4Uaxc53nGLcd27RdjuYvXU7a3IdXLclGekEgip+ApSeX8gKZESMgEQCWQC/H4iGFViApkPkqCUyPzl8zQQw9Qw4bz6ZpgalZ5/VeLikf//WtJrPpWYUT54NVOtcYMuyg4Yzu6MSZL+zmt/S69Fnla1uMPAV9auWufC8TB1GQOA08oJZQEAAFSEABYAAAAAAKhXrneje3WZutC/rfWf+ZVZKMxr5NXyfrgmyllJLRhm0FUAjckZMTit0sYblevwL7IdSf9GUkyFu3e4WZUzTinAENCJuorM7oxpeT+h/+vZf09/vMmqSmG3tiaqOXYwrXz4igv+AAAAANAgCGABAAAAAIC6ZCWVNkxlVCBwsJgb1nVNFXzehUvVD2AZ337iumxxz7XhS5AX4ldVnYAI/DEs0QGrnjijBlOqvONVKdok/QlJq4ro78jWgV78Psed/z/698th6CoMI5VO/Pfe8n5CfynzL3S9Y0rXO6ZOuppXLOaGlfo6Va2wbEb5LmOMHAQAAACABkMACwAAAAAA1LO0CoywWtwbVtaOKxZ5NV9w8Zub+v1/cq5qYwgv9G+rI75fcNnyfsJrlFWQAZu0CGABvjBMjSkfvqra3DoXfbL1kfIBn/Gg90MtZO24Upsp3d0d1bX2GV1rO3kjr8XcsO7ujD4fceizoEY8AgAAAABqhAAWAAAAAACoZwUDWJLyF+QLXIyPtj/Tpe9t6MtPX69KQW++85Xrsru7ns1wguyAlVZtOvUADc0wNaF8+KpssUhGA9EXfw2sHfR5jlP1MGaYiis/4i4MXa68+FLf8n5CN55OK/V1StfaZzTQnNZQy0LBEO5Ri7lhLecSurs7Wq2OV2nlQ1dBjXgEAAAAANQIASwAAAAAAFDPFiRNFFowuz3m2g3l0uWsth5HZS2d9bWYS5c3FOvZc10+u+3ZWSXIDliMtwMqZJiallRy+6SB5rSutM5pIJrWUNT9V3B5P6HFvWGtHfTp7u6oVxe9o0Yl9RmmRsIcwnJGyfoma8d1a+vFPwkDzWnFzmSe///aQd/z/ecxDrZyEf3Q+nX9teptAAAAAAAQNgSwAAAAAABA3bKSWjBMrarA+Lzl/YQWc8OuwYY333ms7HqrNtZbfanFGHyiN9957Lp8dmfMKzgxF2RIwglBFNyPAIorNXwVi2Sej8rrbSptEt1Ac1oDzfnOWJOvTeru7qhubU2U0h0rIWk+7CEs5QOgVUlDHe1qVdXA1ctsWbXbGAAAAAAgDM4EXQAAAAAAAECFptwWpL52nwQWbX+m73zwQBf6tysuwBh8orffe+S6PGvHPWuRQjGeaqryVaBKwhyeOfUMU2MqIXx1rW1G917v12TnZMnhq5fFIpn8es7162bXeNERe8qHsO4EvY+KCHL8arWc7AcMAAAAAKhbEdu2g64BABAikUhkXoXvPP1Xku5XsOpJ27Yb8aQqAAAAAmaYiktakVSwvdRk56Sud3hni7789Jzu3+sue9vRtgNd+t6GLl3Oej4utZk6NhbrJatWUv2133OvMkw9lst+RKBGrCRjIsPIMDWqIgGngea0bnaNP+9i5afDcOfsTtH814yV1Hhwe8qdYWpY0nzQdfis30oSwgIAAAAaiXMNtRJubXlHbNvmM38DIIAFADjGI4BVKQ4eAAAAUDWGqZSkggmnWCSj290jRcMP2fUWWZ+dlbV0tuj2om0H6nlrU5e+t6GO+L7nYxdzw3p/w/Mc3biVDEUHLM/9iEANWsmG7BJU15zwpyWpy+0xA81p3e4eKaVTVUVubU0otZkq9rCrVlJzNd9RJWiw8GfGSupc0EUAAAAA8FckEqlWuIZrqA2CABYA4BgCWAAAAKhHThBiSVJfoeW9Tav6JD5YUggit31Gj1batbHequx66/PvR9sO1HFuXxf6t3W+xLGFy/sJvb8xr6ztmitYsJIaCXr/lbofEQjCHCFkmEpI+h1Jf8LtMdfaZnSzq3ZNp2Z3xnTj6bTXQzLKd2YK3UjLBgt/zllJXQ26CAAAAAD+IoCFYpqDLgAAAAAAAKBSVlIZw9SkXEaBrR306f2N+ZI60UTbn+niW5u6+NZmRTWVEL6SpMmAd90xxfYjAsFJ2BBxQooTKhIWOhw7WIqtTLMerbRr83H0WOgz1rOraPuBLvRvK9azV3Q919ryjfQ8QliHtYfq7x3HjBongMXvLAAAAACcQnTAAgAcQwcsAAAA1DPDlOfxbG/Tqj46e7XoOMJKLeaG9WH2TrHw1ZSVDGUQouh+RE1NWklNBV0Enne9uqMiHeJK7bj3aKVd1mddWv/Za0W33RnP6dL3NtQ7+LToY288ndbszpjXQ/qtpFYD2IWeDFOLkv5M0HVUKLRdxgAAAABUhg5YKOZM0AUAAAAAAAD4aFxyv/B92Anr7u5o1Qq4tTVRSuertBTqUI3nfkRNzQVdACTD1KikeZUwnvNm17hn+Cq3fUaff3xeP/7BxZLCV5K0mYnqpx9f0D/9zV/Uo5X2otvvbfLMV4W109T/MegCfDBH+AoAAAAATic6YAEAjvHogPUTSf+sglXP2LYdujtsAQAA0HgMU8PKByU8XWmdKxqUKMfyfkKpzZQW94o2jspIGgxjB5qjnG4/S0HXccrNWUldDbqI084wNSZpupTHXu+Y0mSne2O77HqL0j/8hjYz0Ypq+tZ7Dz27YS3mhvX+hutfg6Ht0tQA3fcGraSq22IRAAAAQCAikUiqwlW43QxDB6wGQQALAHCMRwBryrbtUI5HAQAAAF5mmJqQVPTEWCyS0bX2GV1rmynWMcbV8n5Cs9tjxUZ+HcpIGqmXC/TlBE9QFSNWUpyEDVA5vwOxSEb3Xu93DXVuZZr1o4/eUG6nyZfaioWwiowiDOVoS8NUXNIfSWoOupYTIDAJAAAAwJXHCEMCWA2CEYQAAAAAAKDhOMGCouGCrB3Xra0JXX68og+f3NGtrQkt7yeKrn8xN5wfNZid17uZpXLCV+P1Er6SJCupGeXHEaL20oSvglVuAPFK65xnR730D7/hW/hKkn768QVl11tcl19rn/F6ekl/adWalVRGkfAFw0qQkcRNawAAAABwitEBCwBwDB2wAAAA0EicAEVKUrzc5w61vJp9WTvo09pB30lKqavOVy+rZD/ixOh+FaCTjOD8JD6ogebCv+JffnpO9+91+15nd8+uLl//uevydzNLXqHSc2EcQyhJhqkfS/pO0HWUYcpKEsACAAAA4I4OWI2PDlgAAAAAAKBhOR2cRiSVPV9wcW/4la8Thq/SkvrrNXwlHduPoQxrNKA5wlfBccbgzZfznIHmtGv4aivTLOuzrqrUurHeqrUl93VfaZ3zevqwwusvSXoYdBElShO+AgAAAAAQwAIAAAAAAA3NCT4NqoSRhD7LSJq0khoMa5eZcjj7sV+134+nDaPMgjehMru9FeqYd8j67Kyvowdfdv9H3SeqS1LxeasBcUYRXpW0H3QtRWTEmFYAAAAAgAhgAQAAAACAU8BKKuN0KOmXatJZaEb5rlcNFVY6sh8HVZv9eBpNWcnyO7bBH87owYlyn+fW/UpS1bpfHdrMRPXgi07XumIR1/xnaANYkmT9un5P0r8TdB0e6nq0LAAAAADAXwSwAAAAAADAqWEltWolNaL8OL2ZKmziMHg13ghdr9xYSaWd/XhVBLH8NNNoob06lDrJk9wCWNn1lqp2vzq0sd7qXlu0fvNBzijOsHaYGid8BQAAAAA4RAALAAAAAACcOlZSC1ZS43oxUq+Si+hpZx3nnODVqeleZCU15wSxBpUPnzVs6KwGDt+TCIjT/Wr4JM/tbSr8a5/1CEb56YTbKWvMYlCspGaUD2E9DboWR0bSoJXUXNCFAAAAAADCoznoAgAAAAAAAILihKUmJckwFVc+fJGQ1KcX4YRh5S+4H4a0MpJWle/8lJEUd7q0nFpOF5hxSeNOiOXw63A/Hh91dkY/l62Lsrk50PFQ+W5iCNaY3yvcfBwN+jVpKLqgxb2CubJQjyA8ykpqxjCVljSvYINjjB0EAAAAABREAAsAAAAAAECSMzJwzvk6xjA1rHwQq0/50MKopIkjy49aUD6stap8V6NT0xFLeh7GeiWc4OzDUUljeqY3gq6zErFI5vlYt6Hoi+zdYi4fcnEJu3i5IOmOYepqI4+uDDMngDkadB1wZyWVNkwNSprWCTuVVWhB4ncUAAAAAFAYASwAAAAAAIACjgWGynMY1jpcz6ry4/lmTuOFeyfYMq06D7cMtSzoSuucBprTGmgu3Pzmuqae///yfkKLe8O6uzuq5f2SGg0NS5o3TI2cxvdJCIyqTkbynWZOoHXEMDUmKaXa/MxWJU0ychAAAAAA4IU27wAAAAAAAA7DVNwwNWGYWlF+1JUfI8n6lA8KPDZMTTsj+k4Fw9SEpBXVcfjqeseU7p3r1+3YiK61zbiGr1420JzW9Y4pfRIf1O3u/HNLkFA+hEUQqPaq8nsZbT8I+nU978xWQN2O0bOSmpHUr3y4tVqBxYykKUmDhK8AAAAAAMXQAQsAAAAAAECSYWpU+aBUXxU3MyZpzDA1JWmqUTsdNULXq6GWBd18bVy9TZVPkByKLmgouqArbXNKfZ0q1hErofy+uxr0PjhlKhppl7XjikVe/XW+0L+tL2tQfKxn9yRPq+u/f5y/P8cNU5PK/10zKn9GEy5ImnNCXgAAAAAAlIQOWAAAAAAA4FQzTPUZpuYl3VF1w1dHTUhaccZoNRTDVJ/y3cPqNnx1s2tct2MjvoSvjhqKLuiT+KCud0wVe+ioYSoV9H44LZzAYEW/+4t7hXM/sZ49Rduq3wWr2yOAtZxr7KZ7VlIZK6kZK6kR5btijSvfGavUX+C08p2uxiX1W0mNEL4CAAAAAJSLDlgAAAAAAODUcsYBzkuBjHyLS/mRhFZS40HvCz8EvD8rFotkdLt7pOQxgyc12Tmp3qZV3Xg67fWwCcPUgpXUQtD75RSoOKG0vJ/QldbCU+qMbz/V/XvdVSu+M57Txbc2XevK2q6/jnU7gtCNldSqdDw85YRCCwXsVp3HAwAAAABQMQJYAAAAAADgVHK6T01XvKLKjTkdeMbreSThkc5XNQ9fDbW8mlHKPosXG/V3TK3CV4eutc0oFsnowyd3vB6WkjRYk4JOt4oDWIt7w1Jn4WXGt59UNYDlFr56Xpe7hgtgFeKErAhaAQAAAACqigAWAAAAAAA4dUIUvjo0KqnPMDVSjyEsJ0B2RzUKX11pndNAc1pDLQtFA1OLuWEt5xK6uzvqGcgqNXyV2z6jBz/r1MbPW/VopV2bmejzZYediLp7dj1DMUdfx82uca9OWAnDVMpKarIW+/UUq/h9u7yf0NpBX8GxlR3xfV26vFGVEFZnPKc333nsuvzuruckULqrAQAAAADgEwJYAAAAAADgVDFMjSpc4atDCaeuq0EXcgJ35EMXIS+xSEbXO6Z0pXWuYMjFzVB0QUPRBV3vmNLyfkKz22Oa3Rk79pjJzsmi4avc9hl9+ek5rX/RqdxOU8HHbGaiz0M2nZ/mw1iXLm8o2v7Mdb3X2ma0nEu8UtMRY4apqXoM5p02sztjmuwsnJW7dHlDj1batbHe6us2337vkeuy5f2EV+hwlfcUAAAAAAD+ORN0AQAAAAAAALVimM9DTmE1apihru8VhqmUpOGKV+TheseU7r3er+sdU2WFr1420JzWza5x3TvX/3xs4VBLPpzlZW2pS7/7m78oa+msa/jqZYdhrHu33tCjlXbPx06+NqlYxDULE1e+Qxqqp8+PlcxujylrF26mFW1/psT3/1DRtgPfiv7Wew91vn/bsx4Pc74VAgAAAAAACGABAAAAAIDTodZj8iow5oxIDD3DVJ9UvVpjkYxud49ostMzoFS23qZV3Y7l11ssfPXlp+f0048vlBy8etlmJqof/+Ci1pa6PF9nkTrq4v1Qx06e6jsia8d1a2vCdXlHfF/f/bUH6oznKt7Wt957qN7Bp67LF3PDXl3VJMn7jQ8AAAAAAMpCAAsAAAAAAJwWE/Kp000NpJxwU9hNq0qBtoHmtO693q+h6ELVir/eMeW5/vv3Ys9HClbqpx9f8AxhFenulXC6tyHkbm1NaDHn3hAu1rOny9d/rp5vfn2i9XfGcxr8q3/oGb6SpNTXKa/FM4wfBAAAAADAXwSwAAAAAABAwzNMDSsfwKoXcUmpitdSRc4+rcrowYHmtG53j/ja9apcD77o1Jefvu7rOn/68QVl11tcl19rm/F6OmMIq8fXN1rq65TrKELpcBzhH+m7HzzQBY8Rgkd1xnO6dHlDl6//XBff2vTe/mZKy/ueeT26XwEAAAAA4LPmoAsAAAAAAACogVCHmVyMGqZGraTmgi7ERVXG4oUhfJXbPqOffny+Kuv+8tPX9Z0PHhRcdq19RqlN17cqHbCqJ+3nypb3E/rwyR3djo14Pu58/7bO929rK9Os9S86tfU4qq1M9NhjYj27uuA8rhSzO2OeYxAlTVlJf0YuAgAAAACAFwhgAQAAAACAhmaYGlP9hldSUvgCWM54RN87MsUiGd3sGg80fCVJ9+91K7fTVJV1P1xp19pSV8ERcrFIRlda53R3t+CurUq3MUiS/4Gkxb1h3Xg6rZtd40Uf2xHf16XL2Yq3eXd3VDeeThd7nXS/AgAAAACgChhBCAAAAAAAGl09jR58WZ8z6i9sqjIOb/K1SQ00+9qMqGy57TOyPuuq6jbWv3jNdZnX6w/pe6HuOR2hfA9hze6M6cMndzzHEfq9rSImraS/4xYBAAAAAEAeASwAAAAAANCwnMBKX9B1VKgqYaew1TTUsqBrbTNBvy49WmmvWverQw9X2rWVKdyY/kqrZ8MzAljVs1CNld7dHdX7G/NaO6jOX0NZO67UZqpY5ytJmgnxOFMAAAAAAOoeASwAAAAAANDIxoIuwI/X4Iz8CwWnFt9HOl7vCMdktI311pps59FKe8Hv9zb53ogJpanajl/eT+jy4xXd2prwtRvW3d1RvZtZ0q2tok3+Fqykis9CBAAAAAAAJ0YACwAAAAAANLIwdo86iTB1PvK9loHmtIaiVWlAVLZsjQJYm4+jrssIYQWi6u3XUpspXf4qH8SqpCPW7M6Y3s/O68Mnd0pZT1rS1Wq/NgAAAAAATjsCWAAAAAAAoCE54wcbRZhei+/dr661Bz96MEw8Ali+73vkWUllVIMQ1uHIwMuPV/Thkzu6tTWh5X3vH+vaQZ9md8Z04+m03n70WDeeTmtxr6S/EtKSRpzXBgAAAAAAqqg56AIAAAAAAACqJEyhpUZ6Lb6PQ7zSOhf0a6q53Db3RYbQnGo4tvTu7qju7o5Km/k/xyIZDUTTz5evHfRV0imL8BUAAAAAADVEAAsAAAAAADSqRuoWFDdMJayk0pWvqmK+7teB5rRikdOXEYm2PzvJ007fjqohK6kFw1RaAf3dkbXjpXa2KmbGSmo8iNcAAAAAAMBpxa12AAAAAACgUcWDLqBBX4+vdQy1LAT9eo6Jth0EXYJXCGe1nPXgRCaDLqACq5KuEr4CAAAAAKD2CGABAAAAAIBG1UgdsBrx9UjKd8AKk9gbuzXZzoX+7aBfKgqwklqQNBN0HWWL6P8sadBK6vTN8wQAAAAAIAQIYOHUiEQiY5FI5HEkEmnIE9YAAAAAgIYXlg5YvoqdCddUvVoEo6JtBzrvsp27u6NeT6UDVm1Mqr7GPf6n1q/rf28l66pmAAAAAAAaCgEsnAqRSGRM0rTyJ6vnCWEBAAAAQGMzTPUFXQPqU6xnr+ohLOPbT12XLe97nrII17zGBuUEmeplFOGCldRE0EUAAAAAAHDaEcBCwzsSvjpECAsAAAAAGl9DdotCbVy6vFG1dUfbDmR8+4nr8sW9YbdFGStJB6xasZKakTQVdB1FpCVdDboIAAAAAABAAAunQ6rA9whhAQAAAEADs5JKB11DA2v4MWfn+7fV882vq7Ju49tP1RHfL7hsMTfs1QGL7lc1ZiU1KWkm6DpcZCRdZewgAAAAAADhQAALp4HbnYCHISzuigYAAAAAoHSnItz29nuP1BnP+brO7p5dvfnOY9fld3dGvZ5+KvZ72FhJjSt8IayMpBE6ogEAAAAAEB4EsHAapDyWTdq2zZ2CAAAAANCYGu3zXlg6IPka+sg+C+d9UbmdMzr7C7uKyPZlfdG2A33ngweuy9cO+jS7M+a1irCFgE4NJ4QVlnGEaUmDdPkDAAAAACBcCGDhNHA7ITVu2zYnLwEAAACgcRFQqA5fg2AeI/cC8+Wn5/Sjj97Qgy9fk61Ixeu70L+tX/2NP1C0/ZnrY1KbXvePaYZRc8FyxhFeVbDBzjnR+QoAAAAAgFAigIWGZ9t2oVbxhK8AAAAAoPE1VADLSoamA5avdSzuDQf9ep7LbZ/RT35wUffvdSu301Tx+qJtB3rzna/0nQ8eeIavFnPDurvrOX5wLuh9A8lKak7SoGr/88hIGreSukoQDwAAAACAcCKAhVPBCWFNyjlhRfgKAAAAAE6FRgpghSV8JScA4tu+Xd5PKGsHP4bwMHz1cKXdl/W9dn5Pv/obf6BLl7Oej8vacX2YveP1kIUQhe9OPSupVSupq8p3w6pFJ6opSf1WkhGUAAAAAACEGQEsnBq2bU9J6id8BQAAAACnRiOFVsIWJvP1s/Xs9ljQr0dffnpOG+utvq3v60ctun+v2/MxT+2zen9jvlgAbTLofYNXWUnNWUn1SxqX/0GsjF4ErybpegUAAAAAQPgRwMKpYts2J6wAAAAA4JRwQgu16FBTC2EbQTcn+RcKmd0JNoD14ItOWUtnfV/v/Xvdyq63uC7/vb1/R8v7Ca9VTFnJ0IXvcISV1IwTxBpR5b8XC8oH7g6DV43y9xcAAAAAAA2vOegCAAAAAACA/wxTCUmvtNU5haPMpiRNB11EhdJhC+FYSWUMU3OSfElOrR30aTE3rKFoMG/Pn358vmrr/vLT1/WdDx4UXPat5s+8nrqj/PsXdcD5u3VBkgxTfZKGJfVJOkzY9TlfR0d4HoZEGTMJAAAAAECdI4AFAAAAAECdM0wN68XF/mEVCF4deeyhBeVDAGnlL/43ZMdgK6kZw1TKa5/UAV/H/floSj4FsCQp9XVKn8QHa/4iHnzRqdxOU9XW/3ClXdn1FsV69l5Z1tu0qt6mVa0d9BV66v/UqL+Xjc7pXBXW31sAAAAAAFAFjCAEAAAAAKAOGabihqmUYWpF0rykCUmjKj1oNOw8546kFcPUtNO1pRHVcxAio/CNH5T0PGTiW4em5f1EIKMIH660V30b61+85rpsoNm1udmbNd8ZAAAAAAAAOBECWAAAAAAA1BHDVJ9halrSY+UDVH6EpuLKdzJaMUzNOx21GsmUVLedhGZC3gXJ132b+jql5f1E5Ssqw6MaBLC8tuERwAIAAAAAAECdIIAFAAAAAECdcEbpLcnHsW8FDEuadzpi1fPYvuecAJNvnZpqyNcOU9Xg7NtJv9aXteO68XRaWbs2b72tTLM2M9Gqb2djvfVEzzNM1TaNBgAAAAAAgBMhgAUAAAAAQMgZpoadUYMTKn3EYKUOO2JNBP36/WAlNSWp3loNTYa8+5UkyUpqRj6OeVzeT+j9jfmahLC2Hlc/fFXMQNTzbdkQIUgAAAAAAIBGRwALAAAAAIAQM0yNSZqXP6MGyxWXlHJGHjYC3zo11cCCldRc0EWUykpqXNKCX+tb3k/o3cxSzccRVlMtRh0CAAAAAAAgGM1BFwAAAAAAAApzuk+lgq5D0phhqk/S1VI7Mjmj0+LKB8deDo8dBnXStezwZCW1YJiaVDj2qZe0pKtBF3ECV5UPC/qSmlo76NP7G/O62TWuK611k0Vzdb5/O+gSAAAAAAAAUCUEsBBKkUhkTNLokW9lJI3btl32iflIJNJn2/Zq0K8JAAAAAMrhdJ0aC7qOI4YlzRumRgqFppzA1ajyYatheY9OmzjyvLT0/Guu2oEsK6kpJ0wWpn17VEZlBN3CxEoqY5gakY8hrKwd14dP7uhK65wmOyfV2+Tvx/tYz24Ae+q45Zznrqq79wEAAAAAAMBpxAhChI4TvppW/oT94deopPlIJBI/wbpWnP8CAAAAQF1wxg6G8XNMQvlwzbFaDVPzkpaUD1aNyjt8VWidh58DVwxT005Aqmr8Hpfno4ykESupur2JyAmOjUj+jk+8uzuqdzNLuvF02texhNH2Z+qM56q+X7pPGPSykkpXvTgAAAAAAABUjAAWQuVI+KqQhMoIYb20rmlCWAAAAADqgRO+mq54RdWTcEJSE4apFb24gcYPceXDWCuGqXmnq1a1XJU0U+V9VY7D8FXdB26spDJW0v/9m7Xjmt0Z07uZJb2bWdKtrQkt5oaVtcu6V+sVteiC5TV+0M9AGQAAAAAAAIIRsW076BoASUXDV0elJY0UG0cYiUQe69W7rsdt2w7TCXYgdCKRyLwKX0Cbsm17Muj6AAAAGpkTOFoKuo6QmZI0Va2RfIaplI6MRAxIWvmxg3Xb+cqNYWpY+c/6Ve1qJkkDzWnFzuTfJmsHfbrZNa6haPFGZw++6NTSb3+jqrV97/q/Vqxnr+Cytx89dguRpa2kBqu93wAAAAAAQPVFIhG3cM6Ibdth7NSOMtEBC6FQRvhKynfCKuXu6hHplRP0dMICAAAAEGZh7nwVlAnlO2KNVmPlVlKTksal6gS8SrCgOh876MVKasFKql/5IF1V9/HyfkKLe8Na3BvW2kFfSeErSbr41mZVxxBe6N92DV+tHfR5dfDi5CsAAAAAAECdIICFwEUikYTKu8gwbtv2XLEH2badlnsIq+p33gIAAABAOQxTE1JVR+7Vs7ikO063Kt9ZSc1I6ldtRxKuKt/1aqRa3b3CxAm69Ssfdqv6mMWhlvKyS2++87hqtbz5zleuy2Z3PO8RI4AFAAAAAABQJxhBiMAVGHeWUT44Na1XLz6UPULQCXjN6/g4QkapAS4YQQgAAFB7hqm4pBW9Oka9Lg00pzXUsvB8JFwsktFAc1pZO67l/fzHvOVcQsv7+a+1g7LukZmxkhqvVu3OyLwJldZ5+SQyyge9qjZWsR444zZHld/PvgcPh1oWdDs2UtZzPv/4vKyls77Wcenyhme4y2P8YMZK6pzf+wUAAAAAAASDEYSNrznoAnC6RSKRYb16UnvEtu10JBIZUT44dXgituzwlZTvhBWJRK466zo0KokgCQAAAICwmFCdh696m1Z1rW1G19pnFIsUzhXFIpnnY+GOjodb3k9odnusWDegQ2OGqbiV1NVqvA4rqQVJC05AaEz5z49+/GzSyofHatllK7SspNJyOmE5AcRRSYdJvD4d3ecR/WvZ+mVJv1zq+ksdP3jU2+890lYmqocr7b68RmPwiWf4anZnzGv8YNHO3wAAAAAAAAgPOmAhUAU67czYtj1+ZHlc+eDUzEnCVy9ta0UvTuZK0qAzphDAEXTAAgAAqK16734Vi2Q0+dqkrrVVnivK2nHd2prQra2JUh5e1U5Yh5yfz2GXpoRK74y1Kj0PGS04gSNUwDDVpxddszx/DpOdk7reMVX2NnLbZ/Tlp+cq7oRlDD7R2+89cl2eteO6/NWKVwBrxAkDAgAAAACABkAHrMZHBywExqX71bGzo7ZtZyQN+rTJOeXvKj80KnECHAAAAEDg/OqwVHPX2mY0+dqka8ercsUiGU12TmqoZUE3nk4XG004ZphKV7ujlDMmcE5HOhI5Ywql/M/tsGtzRi8+Y65aSa1Ws67TyNmnU87X4c9hvqKVviTa/kxvv/dI0fZnun+vu/zntx3I+PZTz85XknRra8IrfPXA/70HAAAAAACAaqIDFgITiURSOh6IOtb9qgrbS0haOvKtVdu2+4PeD0DY0AELAACgtgxTL3frrQs3u8Z96XrlJmvH9eGTO1rcK9pwik5Bp5hh6rEKBBivtM7po7OVTancyjTL+uysrM+6lNtp8nxsZzyni29tyvj2E3XE94vX/bDk83ELygf75uiiBgAAAABA/aIDVuOjAxbCZK7yVbizbTsdiURW9eLCRl8kEkkwhhAAAABAUJyRanUVvopFMvoodlVD0eqeF4pFMrodG9GNp9Oa3RnzemhK/nVORv1Jq8ANJB7dpUrWEd/Xm+881pvvPFZ2vUUPV9qV225Sdr1VkhTr2VW0/UAX+rcV69kreb1P7Fg5ZRx2D58wTKUlzSgfxvKn7RwAAAAAAAB8QQALpw1jCAEAAACESdH2TmFTbvgqu96i3HaTHq60q/NcTh3xfSe48qyk59/syjdK9ghhJQxTE1by+Eh7nG5FxleWLdazV1bIysu9vXdO+tSEpGlJKcPUjKQpglgAAAAAAADhQAALp82CjgewAAAAACBIiaALKMfNrvGSwlcPvujU+hed+Y5BLqPbyhnZdrNrXMv7CS3vu+6uCcPUDGGUU2m10DfXDvq0dtCn3qbVctdXdT6Ew+LKn9sYNUxNWsnqdhQHAAAAAABAcWeCLgAAAAAAgFOsbjpgXe+Y0rW2Gc/HPFpp1z/9zV/U0m9/Q+s/e801fCVJm5mo7t/r1u/+Zq++/PScctvepyhud48oFnHNVx0GUnD6uCYCF3Ph/PXysa4+SXcMU/OGqcpnLgIAAAAAAODECGAhTF5rkG0AAAAAQKn8nZNWJbFIRtc7vCf83b8X049/cFGbmWjZ679/r1v3br2h7HqLZw2Tr016rWaMEMqp5BrAurs7GnRtBd2OjejeuX7d7h7RZOekhlpKH+npYljSkmHWV0c9AAAAAACARkIAC2GSbJBtAAAAAEBDudk17tV9Sp9/fF5ffvp6RdvYzET149+66BnCutY24xVWiUsKZ+IGVeOMnUwXWra4N+zHuL+q6G1a1VB0Qdc7pnQ7NiLrQkTWhYg+PTfwPJh1pXXO8/fuJX2S5g2zfrrqAQAAAAAANBICWAjSH7z056FIJFK1u5UjkUifpD9bpAYAAAAAwBG9Tau60jrnuvzLT8/JWjrry7ZyO01FQ1hFOnExhvB0cn2Dzu6MBV1bWf6tpi+eB7M+OntVn58/p5td46V2yYorH8IiiAgAAAAAAFBjBLAQGNu2/y+Scke+1Szp71Vxk//JS3/OOTUAAAAAQM0ZZn2MH/QKPD1aadf9e92+bi+30+TZTWsouqDeplW3xX31sl/hqxm3BbPbY6HtglWqa20zuh0b0e3uEQ00p0t5yjTjCAEAAAAAAGqrOegCcOp9KunKkT//7yKRyP/Ntu2SziiWKhKJJCT9tQLbBgAAAICSOMGexJEvKd9xJiEdG4O26nylraS82tZUrQOwn9y6X+W2z+jzj89XZZsPV9q1ttSl3sGnBZdf75jSjafTbk9PKL//cUpYSWUMUzOSXml3lbXjuvH1tG7HRoIus2JD0QV9Eh/Ura0J3dqaUNZ2/SvksBNWvzOiEQAAAAAAAFVGAAtB+4c6HsCSpPlIJDLiVwjLCV/NF1j0HwX94gEAAACEm2FqWNKopGHJs7NS3HnMy8+XpAXna+ZoGMJKKu0sD62hlgXFIoXzGw9+1qnNTLRq277/o27XAFaRLkAJeYykQ8OaU4EAliQt7g3r1tZEsfGVdeN6x5SGWhb0/sZ8sRDWHUn1nzwDAAAAAACoA4wgRKBs256T9PIZ9bjyIayK2+UfCV+9fEbygd9dtgAAAAA0BsNU3DA1ZphaUv7zxJhU0Vi7YUkpSY8NU9NOqKsuDEXdG3g9vN9e1W1vZqJ68EVnwWUDzWnXYJjE6LXTyOk25xq8S22mtJir/a9ebvuMHnzRqS8/Pff86/69mB6tVPb7M9Cc1u3uEa/fA0kaNkxN1PxFAwAAAAAAnEJ0wEIYfCS9ckLwMIR14k5YHuErSfqvgn7RAAAAAMLHMDUqaVrVGw84JmnMMDUnaTzo11vMQNT949j6z16r+vY31lt18a1N19oW9woGaghgnV7jygceC/7+fpi9o9vdI8U6qFUst31G1lKX1j47W7RL3OvGtrrf2FWkSbrQvy1JivXsKtr+rOh2DkNYRTphTRjm8e57AAAAAAAA8B8dsBAGbneoHoawJiKRSMl3m0cikUQkEknJPXzltU0AAAAAp5Bhqs8wdUf5kV3VCl8dNSppRdLDoF/7SVTavadU2fVW12Ue3blq8fNDCDkhI9c5g1k7rvc35qvaCev+vZh+9zd/UV9++npJIzq/stq18v/p1v173frxDy7qxz+4qH/89/6E7t16Q2tLXUWfP9Cc1kexq14PiSsfKgUAAAAAAEAVEcBC4JwOVzMui+PKj+pYiUQiS5FIJFVoNOFh6CoSiaxIWlK+o5bbSfdxxg8CAAAAOOR0vVpSPhRVS3FJF4J+/V7cQk5bmdo01H5Yo6AXGoeV1JQ8bro6DGHd2vJ3Ml9u+4w+//i8vvz0deV2mipe38Z6q3768QX909/8RddRnIeGogua7Jz0esioYVY0RhUAAAAAAABFEMBCKNi2PS73ENahhPLBqqVIJGIf/dKL0FWxE4rjtm0X2w4AAACAU8IwNabadb1qGJuPi3f2AQI0LsnzxqvUZkrvZ+e1vO/PxMqf/OCirKWzvr+QzUxUS7/9DX3+8XnPx13vmCo2WnHM9+IAAAAAAADwHAEshEaJIaxKEL4CAAAA8JxhalqM5gIajjOKcERSxutxi3vDejezpBtPpysKYn3+8XlteIzL9OU1LZ3VvVtvKLftfirvZte41yoIYAEAAAAAAFQRASyEShVDWISvAAAAADxnmEqJQEJRaweFmwxf6N+uyfY747mgdwHqVKkhLEma3RnTu5klvZtZ0q2tCS3mhkvezqOV9qp0vipkY71VX356znX5QHNaQy0LbovjTsc/AAAAAAAAVAEBLISOE8KaUgknSUuQEeErAAAAAEc4IYSJoOuoB2vPCgewou0HNdl+x7l912VZm6mR8GYllVY+hJUu5fHL+4n8aMKNeRkPbb2fndfYk3/k+ZxiowF9f01LZ3X/Xsx1+bU2z9Mf/sxbBAAAAAAAwCsIYCGUbNuetG37nKSrynfEKieMlXGec9W27XOErwAAAAAcMkwlxNjBkrl1wIr17CnaVv0QVqxn13WZx8i41RrsGtSJckNYRy3uDatZ7l3Y1pa6tJmJ1vw13f9Rt+sowiutc+ptcv0VIIAFAAAAAABQJc1BFwB4sW17TtKcpPFIJDIq6fDrZRnncQvOcwAAAADgGMNUXNKdoOuoJ24BLEnqeWuz6qPXet762nXZ4p7rmDgCWDjGGUc4eGT0aMnt0waa3XNb1me1GT34stxOk6ylLl26nHWt2eV3N2GYijv7A3iFE1JOSDp8A/Xpxe/L4S9DRlLaSmqhzNUDAAAAANDQCGChbhwJYwEAAADASUzoxUVllGBxb1jqLLys2gGsC/3bivXsFa4rN+z11LI7HeF0sJKaNEzNSEqp8M1drxiIur+dNtZbA3sta5+d9Qxg3d11fXkJieAM8gxTfcr/LiQkDcs7nDj80nOl/HspLWnGShJ+BQAAAACcbowgBAAAAAA0PKerx0TQddSb5f2Eaxes8/3butC/XbVtX7q84brMo/uVRLgEHqykVq2krio/lnCm2ONjkcLNoh6ttAf6OjYzUdcxhF6hMb0UosHpZJgaNUzdkbSiF4HEkjvDHTGs/L+tK4apecPUWNCvDQAAAACAoBDAAgAAAACcBqmgC6hXszvu19Pffu+hom0Hvm/z0uUNnfcId81uu9fEWCyUwkpqwUpqXNI5ST9xe5zXCMKgZV06cIW5ZgTLMDVsmFpRfhxvSV3gyjAsadow9dgwfV83AAAAAAChRwALAAAAANDQnBFLdH05Ia+wU0d8X4Pf/yNft9fds+vZ/Wp2Z0xZ27VRC2PrURYrqYykf1bu8zbWW4IuXQ9dunC5de3C6WWYihumpiXNq/qjeOOS7jgdsRj7CwAAAAA4NQhgAQAAAAAaHSORKpC147q15T698Xz/tr7lUyes7p5dfeeDB4q2PztRLSphpBzgh+6evaBLOKlE0AWgtgxTw8qPGqz1v4XDyo8m5N9gAAAAAMCp0Bx0AQAAAAAAVBkXfyuU2kxpqGXBdbRZ7+BTxXp2lf7hN7SZiZ5oG5cub+jS5Q3X8JUk3dqa0NqBa0OVVcYPwm9rB33qbVoNugw/0R4rRJxwVEL5rlSHf7kd/v/Rv8/SzteC07Wt1PWPSZoO+GVOG6b6rKQmA64DAAAAAICqIoAFAAAAAGhYhqlR5cchoUI3nk7rk/ig6/JYz57+/G/8gb789Jysz7qU22kqab0X+rd16fKGzvdvez5ueT9RrPvVVND7CHVrQVLBN9fas8IBrI5zuaBrVrT9RF3nGipNVm8MU3HlQ8HDKj4ad7jQ/xumVpV/z85YSaXdnmyYSsnlfR2ACee1T5YTIAMAAAAAoJ4QwAIAAAAANDLGbflkeT+hG0+ndbNr3PNxb77zWG++81hrS13a+HmrHq20v9IVq7tnV+f7t3Whf7to8ErKdyF6f2Pe6yGrVpLxg/Df2kGfVKCpW0d8X53x3Ik7vvnBbQyiR5c4BMQwlVA+eOVHR8a+w3UZptLKj16dOxpsMkxN+7QtP405tY8EXQgAAAAAANVAAAuhFolE4nK/YJKxbTtdzvoAAAAAnDqjQRfQSGZ3xtTbtKrrHcWbTfUOPlXv4NOKt5m14/rwyR1lbc9GZuOlrg8owLUr1HIuIbUVXnbxrU3dv9cdWNFu4cW1Z54BLDpg1ZBhqk9SStX7tyih/IjBCcPUpJXUnDN2MGzhq0PDhqlpK8nf2QAAAACAxnMm6AKAQiKRSF8kEpmWtCJp3uUrVcJ64pFI5E4kEuGudwAAAOCUcS58N1IrmCdBFyBJqc2UUptFP4754rDz1fK+50e6OSuphaD3C+qXldSqXIJJXu8949vB/Uoag+7bXs55/r5wI1uNOCMAl1SbIHCfpDuGqd9XPpAVZmPOvgEAAAAAoKEQwEKovBS8GpMUr2BdceWDWqOS5glhAQAAAKdOI4WvJOm/lzQlvRgzFZRbWxO68XS6WFeqiizvJ/RuZqlY+CojaTLo/YGGMFfom8v7Cdf3YEd8X5cubwRS7AWP0Z2LuWHXZVaSAFa1GabihqklSROq4LzWCb0Z9Osv0YRharjy1QAAAAAAEB6MIERoOAGpBUndPq1yXi/GF8aVD2GNMLYQOLFfiUQildylOmPbNuMuAABALTXaTRgJK6kRw9SM8hf2qzViakH5oNeo1zZmd8a0mBvWza5xDUX9a0CVteOa3R4rpctWRtKI070IqJTruYLZ7THd7Co8Me3S5Q09+KJTm5lozQq90L+ti29tFly2dtCnxT3XXAud4qrMMJ+PBGy0f3+qYVpSf9BFAAAAAECpKrxOilOAABZCIRKJ/FlJ/42kNh9Xm9bxE16EsIDKfMf5OqkFiYtjAACgpmrdeaQmr8cJHI0bpiaVD2KNqvJuXxnlOwBNHQk0LThjHF3THIcjAq+0zmmyc1K9TZUd7s3ujOnW1oTWDkp6OVfp5gO/WEnNGaYyKvD3xt3dUU2+NqlY5NXmc9H2Z0p8/w/149+6qNxOU9XrjLYd6M13vnJdfnfXc9odvy9V5ISv5tV4//ZUS59hKmUl6WIIAAAAoG5MBF0Awo0RhAicMyrwY/kbvpJt2+OSZl769mEIi5NhAAAAAOqalVTGSmrSSqpf0ojyXasWVPqIwsNOV1cl9VtJjRfoJnVVJYQ27u6O6vLjFb2fndfszlhZowmX9xO6tTWhy49XdOPpdKnhq3ErSTcf+Cyif1jo21k7rltb7udYYz17+u6vPVC07aDqJf7SX3isWM+e6/LZHc/GeHNCVRC+OrExw2SfAQAAAAAaAx2wEAYTks4W+P6CXj3RX1aq1Lbt8UgkIh0fmxFX/g7xmXLWBQAAAABBM0wlCnV9csJIC0ceF9fxkex9evH5arXUsX1WUhnD1IiklEoYebi4N6zFvWHdeDqtgea0BprTz7ti9TatHgtXLeaGtZxLlBXWUj5cdpXwFarClmuyKfvM+30a69nT9z78uT7/+IIerrRXpbxvvfdQvYNPXZcX6R5niY7EVeH8fTstwlcnEVf+XB9dsAAAAAAAdY8AFgLldKJ6+ST+V5Ku27Y9V+DxZbf1cwlhDYsAFgAAAIA6U+rIPSupjORPSMlZ17gznq3kz2TL+wkt7ydKfXgpMpJGGDuIKvpTbguutBVvHtUR39d3PnigtaUu3f9RtzYzUV+KirYdaPD7f6Tz/duuj1k76PPs0iXJkPTYMDUjaY4Qoz+c8NW8XgReUb5REcACAAAAADQARhAiaBM6fofgf2fb9vlC4asKvXwiZ5QxhAAAAABQOiupSeVHEgbRRWdO0iDhK1TZcKFvDjSnNRQtPa/UO/hUf/43/kDfu/6vdenyhi70b+tC/7baXttXc+uzktcTbTvQpcsb+tXf+APP8JUkpTZTpXaTG5M0b5iaZvSbLyZE+KpSfYap0aCLAAAAAACgUnTAQmAikUifXr17+u9WY1u2bWcikciMjnfBGpM0FfR+AOrIv5J0v4LnZ4J+AQAA4JSJ6Luygy7CV4EfT1lJzRmmFpT/LFd2h+ITWJU0TrceVJthFg5fSdKV1pPdIxbr2VOs5/Er39/KNGv9i05lf96q7HrrsU5ZF/q3FevZVee5nOe4waNuPJ3W3d2y8ytjkkYNU+NWUn7fBHcqGKYKndfCyYxKvA8BAAAAhF6l56eGK3w+Qo4AFoL08ujBBdu2q3lSfeGlbY6KABZQjt+2bZuxAAAAoC4YpiYkfS/oOnwWiu5PzkjCSWeU2YRe/Wznh1VJM1aSz2yoGdeToANRf3/1OuL7unQ568u6bm1NaHbnxL+CcUl3DFMzVlLjvr7I02E66AIaCF3EAAAAAISebdsjlTw/Eok01q2ieAUjCBEmM9VcuTPW8Ogd4wmnCxcAAACABuKM1WrEriShCGAdspJadUIb55S/ucWP0YQLkq5aSfUTvkJYlDN+sNZSmyk/VjNmmJpnJGHpnI5p3Lnsnz6noxgAAAAAAHWLABbCpBbjNF5uZ152j34AAAAAoZeSGjJI4EfAyXdWUhkrqUkrqX5Jg5Imlb/BppR6F5QPb12VdM5KaoRxaAhIwQ48sUjgkz89+VjfsKQlw6QTUYmq0fnvtCPQBgAAAACoa4wgxGnz8hjCRrwoAwAAAJxaTleSRr0wHt42PA4rqbRcOnU5wY5VZ4QhUBf8Hj9YjfoW93zLrfQpP5JwkN9Td06nJm7o8x8dsAAAAAAAdY0AFk4bTiACAAAAja1RL4qvWslwdsAqlRPOAsKK8Eden6Q7kkaCLiTEGjXkGzS6rwEAAAAA6hojCAEAAAAADcEwFVfjXhhnLB+AWhk2TKWCLiLEGjXoCwAAAAAAKkAAC2FSixNYfz3oFwkAAACgaho1fCVJM0EXADS4uu4wVwUTzkhXHOGMH6RbWnXEgy4AAAAAAIBKEMBCkHZe+vP3a7DNv/zSn/9N0DsBAAAAgG8atSvJXL2PHwTq1dpBuLM2y7mqTm2bdjoL4gVCadXDCEIAAAAAQF0jgIUg/eClP5+NRCJ/s1obc9b92kvf/n8FvRMAAAAAVM4JCTTqxVu6XwHVVzDkGPYAVtauaj6qT9JE0K8xZAhgVc8fBl0AAAAAAACVIICFwNi2/a8k/X9f+vbfrsa2IpFIvMC6004NAAAAAOpfo14Un7OSWgi6COAUyLgtWMyF86+XGtU1YZgNG249iXAn8upZRF10XAMAAAAA1DMCWAja9Et/vhCJRKZPtCZvKUkXXvoed5EDAAAAjaMRAwIZSeNBFwGcEq5BxyqP+TuxGtbVqONdTyKcb4ZGYKtD0ljQZQAAAAAAcFIEsBC0f1jge2N+hrCcdRU6gTMX9IsHAAAA4JtGvCg+aSXdu/IA8I9Xp7lT3gFLIhSD2uG9BgAAAACoWwSwECjbtjMqHITyJYTlEb6acbYNAAAAAGF010rStReosXShby7uDWvtIFyT59YO+rS4V7MAVtwwCcagJvoMs2FHCgMAAAAAGhwBLISB212mY5FIZDoSiZR9ljMSifR5hK+8tgkAAACgPjXaBdsvgi4AOIVczxXM7oQrf3Rra6LWm2y0v2MRXoy8BAAAAADUJQJYCIM5udxlqnyAaiUSiSxFIhHPs4uRSCQRiURSkUhkRdKK3MNXadu2GT8IAAAAAACOcu06N7s9FpouWGsHfbq7W/OMCgEs1Eq40o4AAAAAAJSIABYC54wCHJF7CEuSEpJSL33vkhO4OgxdLUmakOR1RjTtbAsAAAAAAOA5K6lVuYSwsnZcN76eDrpESdKNr6eVteO13mzcMJUI+rXjdOC9BgAAAACoRwSwEAolhrBe9ieUD1wVC10dSksacbYFAAAAAADwMtcuWIt7w0F0njpmdmdMi3uBNaOiCxZqhfcaAAAAAKDuEMBCaJwwhFUqwlcAAAAAAMCTlVRa0oLb8htPp7W8H0xznuX9hFJfpypf0cnVvO1WCC1UvgqUgA5YAAAAAIC6QwALoVKlEBbhKwAAAKDxrQZdgM+qcWMKgNKMuy3I2nG9vzFf8xGAQW33JYRiGu/fmrAi7AcAAAAAqDsEsBA6tm1nbNselHRV+db/JwlOZZznXrVte5DwFQAAANDwGu2iOJ9hgIBYSa1KmnJbfhiGqlUnrOX9RBjCV8ijA1ZtEPYDAAAAANQdAlgILdu252zbHrdt+5xKC2MdDV2dc547F/TrAAAAAFATjRbAarTXA9SbKXl0ojsMRVU7hFWr7ZSIBBgBrFrhvQYAAAAAqDvNQRcAlMIJUs1FIpFJudwFZ9s2J8EAAACA06uRRvatOh14AFSJYSohaVhSn/N1aFj5G7zSkvYl5SRFC60ja8f1bmZJk52Tut4xJb/d2ppQajMV9K46KhQpsCBZSWUMU2n2BQAAAAAAeBkBLNQVZ5QgQSsAAAAAL2ukzwmN9FqA0DBMDUsadb68OuzElQ9ilSS1mdLd3VFNvjapoWjlv76LuWHdeDqttYO+itflM/5uypuRNB10EQAAAAAAIFwYQQgAAAAAqHtOx6hG6RrVSN28gMAZpsYMU0uS5iWNqQrjzQ5HBb6bWdLszpiydnmbyNpxze6M6d3Mkt7fmA9j+AovzCnfJQ0AAAAAAOA5OmABAAAAABrFnKSJoIuoUMZ5HQAq5HS8mtbxEYNVtbyf0I2n07rxdFpDLQsaaE5roDmt2JlX8zrZZ3Et7ye0uDes5X0m2tULZwzhnPJhPgAAAAAAAEkEsAAAAAAAjWNG9R/AmrOSdFYBKmGY6pOUUn7UYGAW94a1uFfyJMN60BDd+QxTCR3vgpaxkmW/thkRwKomxl0CAAAAAOoOASwAAAAAQEOwklo1TC1IqufEA92vgAo4Xa/uqApjBlFfY14NU3Hl/z1IOF/DHo89tKB80CwtacEtEGsllTZMTan+Q78AAAAAAMAnBLAAAAAAAI1kTvUbwFq1knT9AE7KMDWm/MjBshwdETgUXdDaQZ/WnuWnFi7nEsraZLkcdfH3k2FqVHr+Va5hHfk3xBk1OGclC4Zjp5TvgsUbxH8N0W0NAAAAAHC6EMACAAAAADQMK6kZ5+J7PYawxoMuAKhXhqmUSuxGFItkdKV1TkMtCxpqWVAs4j31c3k/oeX9hBb3hnV3t7RMz0BzWkMtCxpoTqu3aVUDza/mSRZzw1o76NNyLvH8/0Ns1UqGuwOW8x4YleTnjhyVNGqYWpU0YyU1dbjASipjmBpXvuMa/FUXYT8AAAAAAI6K2LYddA0AgBCJRCLzKnzBcsq27cmg6wMAACjGMJWQtBR0HWWas5K6GnQRQD0qNXzV27Sq6x1TutI6VzR05WbtoE93d0d1a2vilc5YsUhG19pndK1tRr1N5WeVFnPDurszqtmdsWB2pLcZKxnOkKgzdnJa/gav3KxKGj/ardAw5fYZGidkJRUJugYAAAAA8FskEnEL54zYts2NKA2AABYCFYlEEnrRFr6cE2UZ5e+GW5A0Z9v2yc6cAngFASwAANAIyumGEwIZSf1WUnyuAcpU6tjB6x1Tut4xdeLg1cvWDvp04+tpLe4N+77+l9cdEiNhG5FqmIor/7M/yajBSs3pjP6enulvB7T9RkYgGQAAAEBDIoDV+AhgoeYqCF15mRNhLMAXBLAAAEAjcC7Mz0tKBF1LCcatpGaCLgKoF06Xu1FJf1bSn/Z6bG/Tqj46e7XgCEA//OO9v6I3zqxVZf2/s/vX9enOX9brZ/7oWEetrB3X8n5Cawd9tRpbuGol1V+LDZXKeQ/MS4pXuq4K7EtqDnpfNCD+TQQAAADQkAhgNT4CWKiZSCQypvwd6NU+OzijfFCk/H7/AAhgAQCAhuGEsJZUm7FUJzVpJTUVdBFAPXC6XZV8XmGgOa3b3SO+db0Ko7WDPi3vJ3R3d1R3d6vWiClUf08ZpkaVP/fTXepzBprTGmpZUCyS0UD01bDcci4faFvMDdcq1IbCMlZS54IuAgAAAACqgQBW4+MuLVRdDYNXh8YkjUUiEYJYAAAAwClmJZUxTF1V8F1S3MyEKdQAhJUzUnRMZfweD7Us6KOzVxs6fCXlO3z1Nq3qSuuc1g76NLszpltbvk5fzUjh6UZU6sjJw31zrW1G19pnir4PhqIvznNn7bhmt8c0uzNGGKv2QvNeAwAAAACgXHTAQtU4owbvKPi7zenaA5SBDlgAAKDRhGRU1ctmrKTGgy4CCDPD1LDyYZuyziuU0/lqK9Os9S86tfU4qq1M9NiyWM+uOs/ldPGbm4q2Pzvx68iutyi73qrNxy/W392zq9gbu+qI7/u+39YO+nTj62kt7g1XvrIQjYNz/i5fKva43qZV3ewaPxaqOqnDQFudBbH+jaRfCLqIE8hIGrSS4kZKAAAAAA2JDliNjwAWqsIJX5V7gWPV+SomLilRZkkztm1zcQMoAQEsAADQiJwL99Mq/7NENYRqnBcQNs740GlJZc/Ui0Uy+iQ+qN4m79MLj1baZX3WpfWfvVZ0ndG2A/W8talL39soOTD1aKVd6190av2LTuV2mlwf1xnP6eJbmzK+/cT3MNatrQmlNlOVrGLBSmrE16JOyPk7fEFFxg5Odk6W1PGqHFk7rltbE353FquGw25lUwr/+N1CpqykOOcAAAAAoGERwGp8BLDguzLDVxlJc8oHpNJlbKNP+ROxoyr9AgohLKAEBLAAAECjqiTU4ZOM8t1k5oLeF0BYVRqWvNk1rmtt7g2bcttn9OWn52QtnS173dG2Axnffqo333nsuf7PPz5fUrDr5XVf+t6GLl3O+rMjHbM7Y0p9nVLWLrsBYKi6ERmm/oWkX3ZbHotk9FHsqi9dr9zc3R3VjafTJ9mXtRHR37F+XX9Pet49bj7oksqwaiXVH3QRAAAAAFBNBLAaHwEs+KrE8NVh6GrBtu2KLzwcCWONqfjdfYSwgCIIYAEAgEZnmJqQNKHajiRcUD58FYowAxBGJxkXOtSyoKHoggaiaXVHHuut5n/u+titTLPSP/yGNtZbK6tz8InefOfxK2MJs+stSv/wG9p8aZRhOXq++bXefu9RRSMPX7a8n9D7G/PlBofCNHowpfzf2QUNNKd1s2tcA80l39d3Yifcl7VyLDRXbL+FzIiVFBcbAAAAADQ0AliNjwAWfFNC+Op5K3Tbtv3rBX+8hmHlTy4NezyMEBbggQAWAAA4DQxTfcp32RmudF1FZJQfORiKIAMQVk74aqmUxw40p3WtfUZXWudKHjWX2z6je7feqCgcdVTPN79W4vt/9PzP2fUW/fi3LnqOGyxVd8+uvvPBAz1aadfGequy663a+HnL83V39+wq1rOr7jd2dfGbmyWFte7ujurDJ3dKLSE0o+AMU32K6HPZ6iy0PBbJ6N7r/WWPHHy00v78/8/3b5f13JCHsOaspK4e/sEwtaRwjN71EpqwHwAAAABUEwGsxkcAC76JRCJeJ3WmVMXgVYFahiWlPOoZLGfkIXCaEMACAACniTOmaUz+jyVcVb7z75SVVE0+BwH1qtTOV71Nq7rZNX6iMXP3br1Rceerl126vKE333nsa/jq0Jkztp49i5T02J5vfq03/8JjdcT3PR93a2tCqc1UsdXNWEmF5qY14+/rH8nWXy60LBbJ6Hb3SEmdrx6ttMv6rEvZ9daCIbzOeE7n+7fV89ZmSYGs5f2E3s2UlBcMwtXDUbfO6N0lFe8YH5RQvd8AAAAAoJoIYDU+AljwhTMGcMVl8bht2zW/ky0SicSVP4FbKIRFkARwQQALAACcRk5HrDHlj4NO2i0ko/yowbnDi98AvDkBEbfP7s9d75jS9Y6psjsdSdL9ezF9+enrVan/e9f/tT7/+ILv4a5yRdsO9Et/4bF6B596Pu797LwW91wb/31pJfVLgb6QI4p1RbvZNa5rbd6nmx6ttOvzj8+X1fnsQv+2Ll3eKBrEKjHQFoRVK6n+wz+cZLRnjRC+AgAAAHCqEMBqfASw4ItIJDKhfMeplwUSvjpSl9uJ3Ae2bfcEVRcQZgSwAADAaecEQg6DWIefJeJH/j8j6bDlyqrztWAlRZddoEyGKbfPH5LyXY4mX5ssGrRxk9s+o9/9zV/0tTvVUV0X9vT0YUtN9lUpjMEnevu9R67LS+jcdC4sXfuMv69Z2fprhZYNtSzodmzE8/mff3xe1tLZE2//sMOZlyKBtiAdG+vnhLDuKDydsAhfAQAAADh1CGA1PgJY8EUkEvkfJP3PX/p2oOGrI7W5hbAYQwgUQAALAAAAQC0YpkaVD4UUVM6IOTdrS1366ccXgn6pNVUsOHTj6bRmd8bcFk9ZSQX+uc/pSliw03osktGn5wb0C2d+XvC5ue0z+skPLvrSlexC/7a+88ED1+UhHkW4YCV1LKHmhIvvyCPwWCOTVlJTAdcAAAAAADVHAKvxNQddAOqfM37w5fDVVBjCV5Jk23YmEolc1asn7v6WVPhOSgAA/ObcdX449uPlix6HB9YZuqcAAIDTwAmDuM5vO0n46tFKu3LbZ7Sx3qpo+4G6e/b0P/0kFvRLrbn797rV3bOri29tFlx+rX3GK4AVdDgnL6L/UC6npa+1z7iGryTpy0/P+TYS8qEzwtCtq9hAc1rX2jz3Z1CGDVOJo58tnM5mI4aplKSJAGrKKN+ZixG9AAAAAICGRAALfrjx0p93pXDdyWbb9mokEvl/6njg6t8Lui4AQONyLiqOKt+BcVje4z4mjjwvI2lO+dFWc2EZAQMAAOCzCXkcH02+NllS+OrBF51a/6JT6z97LejXEyo//fi8zvdvK9r+7JVlA81pDbUsuI3OSxim4iE4Bv333RaMtf9nrk+6fy9W0djBQqyls7rQv+0aaPug4x+EMYAl5T+LvPJLZCU1aZiakzStV7vFV8uU8t3Vgn5fAQAAAABQNWeCLgAN4b2X/vzf2LYdxhMqf/elP0cjkch/EHRRAIDGYpgaNkxNS3qs/EWNMXmHr14Wd54zLemxYWraMEPSiQAAAMAHTlDdNbEy2Tmpa23eTbUfrbTr3q03tPTb3yB8VUBup0n373W7Lh+Kek42CPTY0zAVl60/XrDulgWdO1O4G1Vu+4z+x9+Lqxp++vF55bYLn0b9t5q+qGhMZhW5/hytpNJWUoPKB6OqeQ4vLWnESmqS8BUAAAAAoNERwIIfLhz5/2eS/kbQBRVi2/aqpP/upW//YtB1AQAag2FqzDC1ImleHhcUT2BM0rxhasUwfV0vAABAUEb1YjTzMb1Nq7rW7h2++vLTc/rxDy76NmauUVmfdbkuG2rxDGDVqitSYRH9ituiv9T6O65P+//9t3Ht71XnVGexQNuV1lBO1Sv6c3SCUeckjevFWPRKZSTNSBq0khq0kr6tFwAAAACAUCOABb99FtLuV4dSQRcAAGgshqmEYWpe+Y5V5XS6KlefpGnD1LxhBnxRDAAAoDKuofKbXeOKRdxPK3z+8XnPIAxeyO006cEXnQWXDTSnvfZz0Meaf91twa9E/7Hrk6zP/B09+LKff+7eae1yy3wNdkv5Su2kayU1YyU1Iqlf0qTyAarVMjaVVr6b1lVJ/VZS41ZSoWwLBgAAAABAtTQHXQAaztOgCyji66ALAAA0DsNUStJEjTc7LGnJMDVlJTUZ9D4AAAAohxMkLxjwGWhOe47G+/LTc7KWqhuyaTQb6626+NZmwWUD0bQW90I46drW/8Jt0R9vsgp+/9FKuw72I1UtazvbrOx6i2I9e68s+581/azGO6lkwyqjs5WV1KryQSpJkmGqTy9uMknoRee6tJzRhXS4AgAAAAAgjwAWAABAmQxTceW7KgY5EnDCqWPSSirM3ScBAACOck38eI0efLTSTuerE8iebExjNbu6FhfRBdmvfru3yb0h01q6S7XwcKW9YACrNbJbs91TS04g63DHE7QCAAAAAMADIwgBAADK4ISe5hVs+OrQmKR5pyYAAIB6UDCAFYtkdK3NPYD1+cfng667LuW23U/9eYwgDDaA5eIvtf6O67Lsg5aa1PDkgXugbaA5lBP3QvmzBAAAAACgERHAAgAAKNGR8FWi0nX5KCFCWAAAoH4UDGANtbg311lb6tJmJhp03XXJK4Dl1VEqYGUf1+5tNtWksK2M+zCB2JlQNqXlMwIAAAAAADVCAAsAAKB0YQtfHSKEBQAAQs8w3ccPenUPWv/itaBLr1sd5/Zdly3vh/GwVpJd+HzlHzvzwPUpz55FalLas/3abAcAAAAAANQfAlgAAAAlMExNK5zhq0MJSamgiwAAADiJgWjhAFZu+4werrQHXZ6rrgt7QZfgKdp2cJKnLZzkSdXmFcDa363NKc4zzbbrsj/Z9D/WfJ8AAAAAAIDwIIAFAABQhGEqJWks6DpKMObUCgAAEEauHbB6zxQeh5ddbw26ZlfRtgP9qdE/OmnIqSZib+y6Lls76Au6vGMMU31ex7LWQb/rc9tec+/05SevANb/Y/t6TWoAAAAAAADhRAALAADAg2GqT/URvjo05tQMAABQN3qbCgewctvhPXX1S3/hsc5e3JPx7adBl+LqQv92we9n7bhXACtTyxoNU2OGqXlJK5Im3B7349yfc11HW1dtQnBnf2G38pXUVrryVQAAAAAAgFI0B10AAABAyKUkxYMuogxxSdOSRoIuBAAAoFIbIe2AdenyhnoH88GrN995rNz2GVlLZ4Mu65gL/duK9RQekbi4N+z11JqEdgzz+Qjt4UrXdf7StjYeVP+98ov/y68Lfn+fU6wAAAAAAJx6nB2A34YjkYhd+WoAAAieYWpY0mjQdZzAsGFq1EpqLuhCAAAAKhFtD994v2+99/B5+OrQ2+89UrT9me7f6w66vOcuXd5wXba8n/B66kI16zJMxZXvdDVRzvO8QmM9b31d9X3f1PTMNdDmNR4xYHTAAgAAAACgRsLbxx0AACB4ZV0UCplU0AUAAABUqtsl8BKEznhO3/3gwSvhq0NvvvNY33rvoaJtwYfGer75tc57jB+c3XadsJ2xktUL7Thdr5Z0wuPsL/b/VMHvx3r21Nmdq1bZ+dr/bfdRk/f23qnqtitQ1TAdAAAAAAB4gQAWAABAAYapPvkwDiVAfU4HLwAAgLBYdVuwmCt82BKGDljdPbv61nsPdfn6z11DTYd6B5/qV3/jD9T33ayCahAebTvQ2+89cl1+d3dUWdt1wnbVAjvOsem8pL6TruPenvuU7YsDm9UqXU3Nz/Qnv5t1Xf47O3+9atuuwKqVVCboIgAAAAAAOC0YQQgAAFDYWOWrCNyouOsdAIBQcMLdR7+Oyig/Kqyq3YdCwDWAlX1WOBAU69lTtO1AuZ2mqhZ28Ze+Vufr+8ptn1G0/ZmkfPDqfP/28z+XKtr+TAe5iGw7UtWaC2lufabv/toDz5pvbXk2n5qpRl2GqTFJ05WuZ3ZnTNc7pgoue/Odx3q00q6N9Vbf6/+T332ijvh+wWWPn50vNtIxKHwOAAAAAACghghgAQAAFNYIAawxw9Qkd74DAFB7TuBqVFJC+a6a8RKfl1E+OLEqaa7BAlmuxyTL+wldaZ0ruKznrU1ZS2erWtgv/cXHrgGbcj1aaa96vYU0tz7T/+pvrCvmMbbx1taE1g5cG1CtWkn/QzuGqVH5EL6SpLWDPv0k9yv6TvSfFVz+9nsP9eP/+0Xldv0L7HX37OrNdx67Lp/Z/lv+7jD/zFW+CgAAAAAAUCoCWPDbV5L+RdBFeDgn6U8FXQQAINyc8SglXSStA8Pi4gsAADXjdPoZ1clHGced50vShGEqrXxXorl6D1VbSaUNU6sqMIJucW9Y6iz8vEvf26hqoKm7Z9e38JUkff7x+arV6uXffv+BZ/hq7aBPqc2U1yqm5DPDVEI+ha8O/Vfb/4FrACvWs6dv/eVHWvrtb/iyrWjbgb7zwQPX5Zv2a5rdDuV9G1UJ0wEAAAAAAHcEsOC3f2Hb9kjQRbiJRCLDkuaDrgMAEHqhnCFSwWshgAUAQJUZpiYkTcj/EPdhgGXaMDUlaarOg1gLKtBpdHk/obWDPvU2vTqlsCO+L2PwSdVCWF7djcr14ItObWaiVanTy6XLG3r9T+66Ln9ix/Thkzteq1i1kv6OHzRMxSXdkc+/E3d3R7WYG9ZQtHC+6OJbm/rWzkP9/j85V9Hoyu6eXSW+/4ee4xz/wdbfVdYO5X0bVRklCQAAAAAA3J0JugAAAIAQarQAFgAAqBLDVJ9hal5SStXvoDkhacnp1lmvXEcq3t0ddX3Sm+88VrTtwPdier75tc73b/u2vvUvOitfyQleQ7EQ2fUnv6Plfc/DwskqlJZSgW5nfrjxdFpP7Jjr8t7Bp/rurz1Qd89uGWt9wRh8ou988MCzM9pPcr+iW1sT1Xh5lcqIABYAAAAAADVHAAsAAOBV9XxRs5FfCwAAoWKYSklaUW3/ve2TNO9sux65dub0CrNE259p8Pt/5Gsh3T27evu9R2U9Z3ZnTL+z89ddlz9cafe1xmKMwSdKFNkv/6ev/4v8iEd3C1bS346pTkiwarP51g76dPPr/9TzMbGePV2+/nN9672HJQexjMEn+u4HD/T2e488O189sWP6T77+z6v18io1U+dd8gAAAAAAqEuMIAQAAHhVKOeInJRhKs5FGAAA/GWYmlYVAyYlmHBCLiP19O+8lVTGMDWjAvsua8d1a2tC1zumCj73fP+2vvVe5aPlJOlC/7YSf9V7vJyUH424uDf8/L9ZO67b3SOuj6+0rlJF2w506XsbunQ56/m4H2z/h/ovt/+m10MyksarUGLVA4KzO2PqbVp1fb8c6h18qt7Bp8qut+jhSrty203aetys3E6TOuI5RdufqbtnV7E3dj07Xh11beN3i3UUC8qqlaxKNzMAAAAAAFAEASz44eiZx7Cf9E2/VO9q0AUBAMLFMBsrfOVISFoIuggAABqBc6wwrzLG/A40pzXUsqDeplX1Nq0qFslooDk/iW/toE9rz/qUfRbX8n7iedCnRAnlRxJetZLuo/1CaE4u4bXUZkpDLQvP98/LegefKtazq/QPv6HNTPREG790eaPoyL4bT6c1u1Nevu5RDbtfDVz5Sm/88teej1na/zP6j77++8VWNWkl/T03YpgaU43GYKc2U4qdyehaW/GJe7GePcV69ire5o2n02ENX0nVCdMBAAAAAIASEMBCxWzbrpsLurZtZ8QFaACAt9BeTQEAAMEqJ3wVi2R0rX1G19pm1Nvknm85DGVJ0pXW/BS4rB3X7PaYZnfGtHbQV2xThyMJR+olhGUltWCYSrvtxxtPp/VJfND1+bGePf353/gDffnpOVmfdZXcdepC/7befOeroiGcu7ujZYevaq2168Bz+fJ+Qn9j4/9dbDVTVlLFk0vlm6h8FaW78XRa2Wfxop2wKpW14/rwyZ1yApK1NmMlOecFAAAAAEBQzgRdAAAAAKqu6JVbAABQkjsqIXw12Tmpz8+f02TnpGf4yk0sktH1jindO9evm13jikWKNpuOS7pTZ508XcekLe8ndOPpdNEVvPnOY/3Fv2PpW+89lDH4RN09u6885kL/ti5d3tCv/saavvPBg6Lhq1K3XUi0/eBEz/N7W8v7Cb2/Ma+s7fl22JLke2LJGYtZ82PP1GYqH8Syq/MrcLhPQxy+mrOSdL8CAAAAACBIdMACAABofIzcBQCgQoapaUme6YuhlgXdfG38RKErN9faZnSldU6pr1PFujL1KR8QGwl6X5XC6YI1J2m00PLZnTH1Nq2W1NWod/CpegefVlzTYYejk4Z4/BhvV+m2/s2zN0oJX0lSh6RpSVd9Li2w1mGzO2O6uzuqydcmSxpJWIqsHS/ldy9oaTF6EAAAAACAwNEBCwAAAAAAwINhakJFgiXXO6Z0Ozbia/jqUCyS0c2u8VK6YQ0bplLB7q2yTEpyfUGpzZRSm7V5OYcdjkoY+ajlnHsTtM54ruq1Fur0degf7fyvywmQjTodq3zhdGAbrXhFFcjacd14Oq3Lj1d0a2vixGG6tYO+/Hq+WqmH8NWIlVTRNnkAAAAAAKC6CGABAAAcYQ86zZcAAIAASURBVCW1EHQNAAAgPJxQyYTXY252jWuyc7LENZ7ctbYZ3e4eKRbCmjDM4mMSw8BKalUeowgl6dbWREVdqUpxGL5a3i9tt3mFtM73b1etzlK2UeprOOJk8xYLC837bu2gT6nNlN5+9FgfPrmjW1sTnvsma8d1d3dUt7Ym9G5mSZcf54NX1Xzf+WBBhK8AAAAAAAgNRhACAAA0OEJlAABUZFqSawrjZtd4WePOsustym036eFKu6R8N6OOc7mSx9cNNKd1u3uk2Ji5aUmDQe+4UlhJzTiBMdc2Q3d3R7W8n9DNrnENRf07rMnacd3amtCtrYmynreYc28aZXz7iayls1XdZz1vfe1e217ZDa36DFMTVlLFZz0W51s3LT/d3R3V3d1RafPF93qbVtXbtHqS/RUWM1aSsYMAAAAAAIQJASwAAIBXpRWiO/grxB3xAACckDOezXWk2vWOqZLCV49W2rX+RafWv+hUbqep4GOibQe60L+tnrc2dfGtTc/1DTSnNfnapG48dW1elDBMpaykqt+WywdWUuOGKckjhLV20Kf3N+Z1pXVO1zumNNCcPvH2Drsdpb5OnajD0dpBn9YO+gqOm4z17OlC//bzgJ3funt2XcN6awd9J+3YNCb5EsCqm+Pnw59hnfqPraT+D0EXAQAAAAAAjmMEIQAAwKtOfkUvfOh+BQDAybkGgoZaFoqOHdzKNOsnP7ioH//goqyls67hK0nK7TRp/Wevaem3v6F/+pu/qEdFAjzX2mZ0pXXuRLWHkdPNp+hxy93dUb2bWdL72XnN7oyVFaJZzA0rtZnS5a9WdOPpdEXj5e7uuuby9OY7X1VtP735zmPXZbM7J/6R9zlhw0rVbTupOvOjoAsAAAAAAACvogMWAADAqxopgNVIrwUAgJoxTPXJo/tVsfDVgy869dOPz3uGrtxsZqL68Q8u6lvvPVTv4FPXx93sGtfi3rBbkChumBqzkip9PmLArKRGDFPTKiE8trg3/Hx8XG/Tqgaa065dsRZzwycZNZdRRH9Dtv5RoYW3tiZ0vaNw06hYz54uXd7Q/Xvdvu6fS5c3dL5/23X57HZFmbtREdwHAAAAAAA4MQJYAAAAr2qki0+N9FoAAKgl1zRLsRF4a0td+unHFyou4KcfX9DGz1v19nuPCi6PRTK63jGl1GbKbRWjUv0EsKTn4wgzkiZKfc7hODmvrlRlWpV01fp1pQ1TMyrwXsjacc3ujLmOoHzzncfKbZ+RtXTWl4KMwSee3a9ubU1U1NHLeY3jJ67PVEUbR+msJMf3AAAAAACEESMIAQAAXmIltarG6By1aiUb4nUAABAE1zSPW+hGkh6ttPsSvjpkLZ3V2lKX6/Jr7TOKRTJui4edTl51xUpqUtJV5YNQtTYjafDIMZTrnMfU1ynP0NPb7z3SpcsbFRd06fKGawhPyofBbm2VnFdzVeEYwkTFBQAAAAAAANQxAlgAAACF1VW3CBdzla8CAIDTxwktFQwuXWubUW9T4VxQbvuMln74x3yv56cfX9CjlfaCy2KRjK61ex62VBKqCYyV1JykQUlTla6rRKuSRqykxq2knifanG5DBX/gWTuuG0+nPVf65juPNfhX/1Cd8VzZBXXGc/ruBw88O19J0o2n05V2vzpUl++VUyZT+SoAAAAAAEA1EMACAAAorBHCS40QIgMAIAiuQZShFvfpX/fvdSu301SVgr789JzrMq+OXKrjzkRWUhmnG1a/8sc11QifrEoat5Lq9xjt5hoCu7s7qtkd12mVkqSLb23q8vWf61vvPSwpiNUZz+lb7z3Un/+NP9D5/m3Px87ujPk5erGS9wrBoNpg/CAAAAAAACHVHHQBAAAAYWQllTFMzUgaq3hlwZhzRikCAIDyuQZRrrQWzmjnts/I+sx9VGClNtZblV1vUaxn75VlvU2r6m1a1dpBwaZddd/VyDmmGTdMTUqaUH48ZKWjFeckzXiEro5uf8YwNSqXfXnj6bQGmtMaaHaf/Bxtf6bewafqHXyqrUyzHq20a/NxVLntM8ptn1HHuX11nsvpfP+2OuL7Jb2Axdxw0Q5cZTpxAMtKKm2YfpYCF4wXBwAAAAAgpAhgAQAAuJtS/gKfLzNdAqgdAACcTMGgjVf3K2upq2rdr55v47Ozevu9RwWXDUUXNHtQMDfeZ5iKHx2rV6+c1zApadIZEzmsfGjo8MtNRvngSlrSQimhqwImJS25LXx/Y163u0c8Q1iHOuL76h18WtG+WN5P6MPsncp26Kvq8Zj3tCGABQAAAABASBHAAgAAcGEltep0wZoIupYyTVlJLs4AAFCBgt2VhqLuuZ1HKx1VL+rRSrvrst4mz8aXCTXY6DKnK1bNxi07HZ6m5HJcmLXjen9jXpOvTRYbCVmxu7ujuvF0Wlnb/7xUhWG9VVXemQzuMicMDwIAAAAAgBo4E3QBAAAAYWYlNSnV1Si/tFMzAACooYce4Si/bGbyI+sKGYiSva66iH6iiDbdFmftuG48ndatrepl929tTejDJ3eqEr5ynHgMoRos5BdCc5WvAgAAAAAAVAsBLAAAgOKuBl1AiTKSxoMuAgCAeuaMtiuoSJepmsiut57kaXQlqoBhKm6YmpatfyRbncUen9pM6fLjFS3mhktZfUkWc8N6N7Ok1GYq6N3hhRRgdTFiHAAAAACAECOABQAAUIQzzq8egk2TjB4EAKBirmGl2JmTTmYLHAGsEzJMJSStSBor53lrB316f2NeHz65o7u7oyfe/t3dUb2fndf7G/Na3q+kOVXJKnmTcxxaPQvO2E0AAAAAABBSzUEXAAAAUA+spGacjhjVmylTmSkrqZmgiwAAAGgUhqlRSdOSypr319u0+rxbWm/Tqpb3E1rY+3f1VvM/14Uz/0a/3Pzfu3ZTWzvo02JuWMu5hBZzw1o7qG12rpIwv5VU2jC1KgJ/1UD3KwAAAAAAQo4AFgAAQImspCYNU3GV2QGhBmaspCaDLgIAgEZgJbVgmIWXLecSGoouBF3iSdRl0UEyTI0pH74qyVDLgoaiCxpqWdBAs3eGaXk/oVtbE8c6Y9Wou1UtzCm8NyzUqzkrye8wAAAAAABhRwALAACgDFZS44apjMJzYWmK8BUAAMHrjOe0mYlWfTvn+7cLfj/7rKwmTfBQavgqFsnoWvuMrrXNuHa0KmSgOa2B5rSud0xpeT+h2e2xsASw/JixOaPwHCc3gozEsT4AAAAAAPXgTNAFAAAA1Bsn8DQufy5SnVRG0jjhKwAAasdrHJxbMMpPFzy2UWRUXZDHLHXFMDUhySz2uGttM/okPqjJzsmywlcvG2hO62bXuO6d69eV1rmgX37FXZaspFYlxmL7aMbZpwAAAAAAIOQIYAEAAJyAldSMpBFJ6UrXdQJpSSNODQAAwH8FgyiLuWHXJ1yoQQDrfP+W6zKv2qxkIMcrdcMw1WeYShl/X38gKSWpze2xsUhGt7tHdLNrvKLg1ct6m1b10dmrut09olgksLycX++TwJNkDWKBmy0AAAAAAKgfBLAAAABOyEoqbSU1qPxYkFpcKctImrSSGuRCKgAAVVXw39m1gz5l7cKj/i6+tanOeK6qRfW8tem6bHHPNYBVcVejRmWYihumpiWtSJqQrT/u9fiB5rQ+iQ9qKFq9XToUXdDt7hENNAdyqOfLC7OSWpA0FcQLaCCrkq4GXQQAAAAAACgdASwAAIAKWUlNSRpUftxKNYJYGWfdg862AABAdbkGUe7ujro+6c13HletoEuXN9QR3y+7JgXTrTP0DFNjygevxkp5/EBzWre7R3ztelVsWwGEsCYMU/HKVyMpH8Bi9OXJZCRdtZLsPwAAAAAA6knEtu2gawAAhEgkEpmXVOj2+R9K+i8rWHXatm1OIKPhORetRpW/mJeocHVp5YNXc1yAAQCgdpx/zwumqXqbVnXvXL/rc9M//GNa/9lrvtbT3bOr73zwQNH2ZwWXf/jkjlcI66qVZCTcIedne0eFP/MUFItkdO/1/pqPBlzeT+j9jXnXrmtVkpE05Ufo3zA1qvy+RukOw1d0rgMAAACAkIlEIiWfS3Ax7/L9Edu2+RzYAAhgAQCO8QhgVYqDB5w6zgW+YeWDWAkV/91aUD50lZa0QOgKAIDgGKZcj4tvd4+4jqHLbZ/RT35wURvrrb7UEW070Hd/7YFiPXsFl68d9Ony4xW3p2ck9XNMkWeYSigfCOor9TmxSCbIkYBa3k/o3cxSEJueUX70dUXvHWfEY0ldxgK0KumcpO6A60hLGmfUOAAAAACEUyQSqVa4hmuoDYIAFgDgGAJYQG0Y5vPfszQXRQEACB9nRN10oWUDzWl9Eh90fW52vUWff3yh4hBWsfCVVLT71ZSV1GSt910YOT/PlFTeiL3Jzkld7wh2AvStrQmlNlNFHzfUsqBYJHMsLLa8n1DWjmtx70Qf8dKSRnwIYVXrM6YfMsqPEj/sjFZyOM9nc8qHr/hcAAAAAAAhRQALxRDAAgAcQwALAAAAyDNMrcglkFEsmJPbPqP797p1/173ibZ9oX9bb7/3UB3xfdfH3N0d1YdPPCe89VtJrQaw60LFK0znpVjQrlaydlzvZpa0dnD8rTjQnNaV1jkNRNOuHdmOWt5PaHFvWLM7Y6+sy0NG+RDWibsyGX9fvyVbH5T7vIHmtGJn8nmk3jOrWnuWrzn7LK7l/Uonfb/62pzutRPOV62sKt9pjDGhAACg7jk3nB5OA5AKX2dIK38ctqoXUwBO/WcWAPWBABaKIYAFADiGABYAAACQZ5hKySWMUepoukcr7fry03Mld8PqjOd06Xsb6h186vm4rB3X5a9WlLVdGzotWEmNBL0Pg+aMHZxXmZ2vJO9Rk7V2NGx3rW1GV9rmKqptMTes2e0xr+5pR61KGiy3O5MTaJrXiwtwnnqbVnWtbUYD0XQ+fBVx31zWjj8PlN3dHS0nUHaoYLDMMDUq6T+T1HvinVue35P0v+GiIwAAqEfO8d6o8iOnK0nIryrfEXSG4yIAYUYAC8UQwAIAHEMACwAAAMhzLiisyCW8M9Cc1u3uEc+gyKFHK+16uNKu7HqrHq60H1vW3bOr8/3b6u7Z1cW3Nkuq7f3sfLGxcoOVdC1qBM7Pb0knGCsXlu5XR/1vn3ysD9r/ga+hsMXcsG5tTZQyojBtJVXWDjFMLamEC3FDLQv5UFnryZtAze7kw2QljVqMaFO2fuXo74fzXrmj4EYlMi4UAADUDcNUn/KhqzGd4EaHIhYkzVlJzQT9OgHgZQSwUAwBLADAMQSwAAAAgBeKja8rJ4TllxtPpzW7M+b1kIYIczihmKMjTPp0/ALPYYAmo3zHr5e7GZ34s83NrnFdazs913xubU0otZkq9rAZK6nxUtZnmJpW/oKcq96mVU12TlYUvHrZ7M6YUl+nvDrDvfJanC5p06qsa4MfSt6/AAAAQajxyOYF5Uc1n+qbSgCECwEsFEMACwBwjEcAa8q27bq/iAMAAACUq1iQp5YhrBLCVycaFxcWhqlh5ceYJFR+ICajfChrQRH9oWz91knrsC5Egt4VNTe7M6YbT6eLPeyqlZRnYqqU8NW1thlNvjZZld+ZrB3Xh0/ulNINa1L5C3snGlFZJQvK7+O6/P0FAACNyxnVnNIJustWaEr5G0w4PgJQ9zwCXASwGgQBLADAMQSwAAAAgOOcDjmeIY3eplV9dPaqBpqrc4N2GaGSESupujpp59xJfzjCpNYXdF4RxvGDtVJCCMsz4OcE6Oa9VjDZOanrHVNVfy0lhBXDKq387zEXGQEAQCgYplKqTdcrN2lJ43TDAlDvCGA1vjNBFwAAAAAAABBmzon+q16PWTvo07uZJd3a8v+6xOzOmC5/tVJK+Gq8DsNXKUkrCuZu+oKGWupqF/rqWtuMbnZ5TsHrk/fFN8/01s2u8ZqErw63NdlZl/cQJZT/fQAAAAiUYSrudDcNMnwl5Y+P5p0bYwAACC06YAEAjqEDFgAAAFCYYWpMRQImUr6D0rX2GV1rm6loe4u5Yd3amigleCVJM1ZS46U8MAycTknTCkno6qj/vOsD/ftt/zDoMgJVQveofiup1aPfKNYZoZzOV49W2vVwpV1bj5uV22l6/v1o24Fib+zqQv+2Yj17fr2WsKqr32kAANBYnC618yp/LHg1ZZQf13x675gAUNfogNX4CGABAI4hgAUAAAC4KzWEJeXHEl5rm9FQy0LJowmX9xNa3BvW7M6Y1g5KzibVVVDDuYs+tImYn55/Xd2Rx0GXEaisHde7mSWv9+CUldTzz4fOBboVuYzpLKGzliRpbalL93/Urc1MtOhju3t2ZXz7iXoHnxZ97PvZ+VKDjGEzbiVVWZITAADgBAxTbtcJgpZRflwz4wgB1B0CWI2PABYA4BgCWAAAAIC3ckJYh2KRjAaiaQ1FC59POwxeZe14OauVXgrChJkT0rmjE17IeXk04NpBXzkhtZLc7BqvuHNZo1jMDev9jXm3xRkrqXOHf/DqfhWLZHTv9X7FIhnXbWXXW/T5xxe0sd5adp0X+rf15jtfeXbEOhwReoLfr6BllO82lql4TQAAACUq1tk0BFYlDXKMBKDeEMBqfASwAADHEMACAAAAijNMJZQfyRFkoqNuuuOUO8IkFsnoSuvc89Bab9Oq62MPw2t3d0e1vH/yCSnXO6Y02clHnqOKdI56/v4zTK3IZZzkR2ev6krrnOs21pa69NOPL1RUZ7TtQN9675EuvrXp+phbWxNKbaZquwP9UTchSwAAUP9OcrNJQNJWUoNBFwEA5SCA1fjOBF0AAAAAAABAvXFGXgxKCuIEWVr5O74bLnzV27Sqm13juvd6//NuVF7hK0kaaE7reseUPokP6pP44Ik6WPU2rep6x1TQuyp0vIJTcm7ccS7SFQxfDbUsVD18JUm5nSYt/fY39Gil3fUx1zumir6XQmrCMOVvqzcAAIACnGOOekmsJ5xOXQAAhAYBLAAAAAAAgBOwklq1khqRdFX5MRjVlpE0aSU16ATA6kXR8FUskskHr87161rbjOe4Oi8Dzenn6ykSHjpmsnPyxNtsZEV+FoetsUa9nu8mu97iS/jqqKUf/jFtZZpdl9dxyC7MI4AAAEDjmFawHX7LRVAdABAqBLAAAAAAAAAqYCU1p3w3rElVJ4iVkTSlfNerukqQGKamVSR8da1tRvde7z9R5yo3vU2r+ujsVd3uHikarCrWpem0u9bu+nOJO6M4C84o7G1a9dyvn/scvpLynbC81nulda5eg3ZjXFwEAADVZJiakMtxXcjVw7hEAMApQQALAAAAAACgQlZSGSupKSupfkkjkmaUD05VYk7SVSupc1ZSk1ayJl22fOOMphvzeszNrnHd7BqvWihmKLqge6/3a6DZvWEY4StvnmP7IvorbouKjR7cWG+tSr0PV9q1ttRVcFkskqnnn/dY5asAAABwVa8dN4cN070jKwAAtdRc+SoAAAAAAABwyEpqQdKCpPEjHYISyo/zOPzvURlJ6SP/TTvrqFuGqbiklNdjbnaN+9r1yk0sktHt7hG9vzGv5f3jzbh6m1ZrUkM9G4p6vBVt/Rm3RV6ht/s/6q5qzdZnZ9U7+LTgMs9AWbiNKd9lDwAAwFfOjRP1NHrwZaPK37wCAECgCGABAAAAAABUiZXMB6qCriMAE/K4iFNO+Cq73qKHK+3KbTdp63GzcjtNivXsSpK6e3Z1vn9b0fZnnutwC2HVcTekmikSWPoFtwVDLYWDW9n1Fm1molWteWO9VVuZZnXE9wvXtVnVzVdL3DCVcP5OAQAA8FO9d5AaNUz11VvHYABA4yGABQAAAAAAAN8YpvrkMcLkesdUSeGrtaUu3f9Rd8GwzsOV9uPbHHyiS9/bKBi4ORSLZPTR2at6N7OkrJ3Phnl1acILA83pV7qHSZIiuiD71W/3Nq26jpV8+WdXLdmftxZ8P9T5z3xYpzPQCQAAquRIx956R7dQAEDgCGABAADUkHNSIy73ExurzlfaSipT8ooBAADCwzV8NdCc1mSn93WRRyvt+vzj82V1SbKWzspaOqtLlzd06fKGa0es3qZV3ewa14dP7jyvB8XFzpR3WOrVNWvrcXW7Xx3aWG/Vxbfqs9WVh76gCwAAAA2n3rtfHX0dBLAAAIEigAUAAFBFhqm48icADu8mK/miiWEqLWlB0hyjRgAAQD1wul+NuS2/2TXu+fz792L68tPXT7z9+/e69WilXYnv/6FrN6wrrXO60jqnu7ujxcbrobiy21ltVXn84PPtPHY/7TnUsqDFvbps9FCXRQMAgFBLVL6KUOhjDCEAIGgEsAAAAKrA6XQ1pnz4Kn7C1SScrwnD1KqkGUkzdMYCAAAh5hq+utY249lxqtLw1aGN9Vb95Lcu6vL1n7t2wprsnNTaAc2EfLAtqSPoIgrJ7TQFXUI18KYFAAB+a6SA97Dy508BAAjEmaALAAAAaCSGqWHD1JKkJeUvQJ40fPWyPkkpSY8NU9NOZy0AAICwcQ1gXe+Ycn3So5V2X8JXhzYzUaV/+xuuy3ubVvVX2v7rgHZR/VnO1V9jhI54LugSAAAAQs25gbSRNNrrAQDUGQJYAAAAPjBMxQ1T05LmVf0P+2OSVgxTE0G/bgAAgEPO+MGCIfGhlgXPcX+ff3ze93oerrTr/r2Y6/I/Hf1R7XdSncrartn/7XLXFevZrUnNbt3PJNXr+EEAAAC/NVp3zUZ7PQCAOkMACwAAoEKGmQ9EyaPjQxXEJaUMU0vOxU4AAICguaZarrTOuT7py0/PaTMTrUpB93/Ura1Mc8FlbzX/8xrvnvq0vO9xb4Gt/ULf9hrv2HmuNp2pumsU9Ko1jv0BAICPGq1jFMdJAIBAEcACAACogNOFalr+jRosV0LSUgO2DAcAAPXH9XhkKLrg+iTrs66qFZTbaZL12dlg90qd8+wWFdG/LPTttYM+1xBWrTpgne8v3JzLM1BWB6ykVitfCwAAQEMigAUACBQBLAAAgBNyRg6mgq5D+fDXvGFqNOhCAADAqVbwgkdv06rr+MG1pS7ldpqqWtSDLzqD3i91rUgHrH9W7vNiPXu60F/25MKy9Hzza9cRhIwfBAAAeC6oG0oBAGhIBLAAAABOwDB1R7UdOVhMXNIdQlgAACBABS/guIWvJGnzcXVGDx7bRiaq3HbhU2Ab9rka7Zr6tHbQp7u7roeXW5LuuS30Cm5durxR1bqNbz91XVbvHbAAAAB8RMcoAAB8RAALAACgTIaplBTaoNM04wgBAEBACh6DDDSnXZ+QXW+tSWFu22mPbNZk+/XKI3wlSR1WUmlJmUILZ7fHlLULN1U4379dtS5YPd/82nX8YJFAGQAAwGmTrnwVAADgUHPQBQAAABTjBIqG9aKrwtGLe0dPFCxYSS1UuZYxSRNB7xMPh+MIR5wLYgAAAIGKRTKuy7Ye1+bU1MOV9oKhnFbtBrZfwi5rxzW7493w1TDVJ2lBBW5OyNpx3d0d1bW2mYLPffu9h/rRR2/4OoKyM57T2+89cl3eAOGrqn7WAQAAAAAAJ0cACwAAhI5zIWdU+dBVQi7jbBzDR/5/wjAl5S9MpCXNWEmtyidOEGw66P1TgrhT52DQhQAAAHjZzFR/BGExawd9nmMST6tbWxNaOyg6leZvSpqRS3fYW1sTrgGsjvi+vvtrD/Tj37roSwgr2nagxPf/UNH2ZwWXlxIoqwPcYAEAAPyUqXwVoUJYHQAQKEYQAgCA0DBMJQxT05JWJKV0vOtVOYaV71K1Ypi6Y5i+jQush/DVoYQzKhEAACC0OuO5oEtohK5IvlvMDevWVglNXyN62+lAWzDBtnbQ57meWM+evvtrDxRtO6io3u6eXX331x4o1rPn+pgSA2VhRwALAAD4iWMLAAB8RAALAAAEzglezUtakuT3bemjku4YplYM81i3rHJrnNDx0Yf1YMzpJgYAABCYrO2ep+84t1+TGi4UGD94WNutrQnPGk+brB3Xjacl3ndg6085/zfl9pBiwadYz55+9Tf+QMbgkxPVe+nyhr7zgXf4ank/UVqgLPzo6gAAAPzUaAGsRns9AIA6QwALAAAExjAVd7o0LUknD0eVqE/SvNMRq6wrbE6IqR6v2MTrtG4AAFCfCnZBWt53z7B31KgDVse5wttZ3k88D2Eh7/2N+XI6RXUZphJWUjNy+fln7bg+fHLHM+QWbX+mt997pO9+8KDkIJYx+ES/+htrevOdx65jBw+3X3KgLNwWrGTDjQkCAAABco4tGmkWN2F1AECgCGABAIBAON2oVlT7gNCo8qMJy+m0NaaTjUIMA7pgAQCAWnEdQ+em+43dqhfVGc+pI16409Zhbbe2JrSYq/b9AOF34+m0Z2DOxeFx8qTbA5b3E0p9XXw69vn+bb393iP9xb/9r/TdDx7o0uUNXbq8oQv928///7sfPNC/+x+v6u33Hrn+XI96f2P+JK8pjGaCLgAAADSkhgktOaOxAQAITHPQBQAAgNPHCT9VdBt6LJKpZFRMXNK0YarPSrpfKDrC17GIsUhGA9G0hqKFzwks7ye0uDfs5yicMamk1wkAAFAJ1wDW2kGfepteXXzxm5v6/X9yTrmdpqoVdfGtTddly7kXwZwPs3d07/V+xSKnr8lQ1o5XHFSykpozTC3IpbPt7E7+kPpm13jRdUXbn+l8/7bOu4yOLNUJA2VhtGolNRd0EQAAoCE1ytg+jpUAAIEjgAUAAGrKGTlYctergea0hloWnv/X7YLYYm5Yy7mEFnPDWtwruXvBhNMdatxtnIcTFqs4CdXbtKprbTPPX0spDoNYsztj5YyBKWRUBLAAAED1uR7kLOaGda3p1QY+0fZnMr79VPfvdVetKOPb7iPtjna9Ogwh3e4eOVUhrMXcsFJfpyoJKg3rReeEceW73BY0uzOmrB3Xza7xqu5jPwJlIUP3KwAAUC1zklKq3+7/R18HAACBYgQhAAComVLDV7FIRtfaZnTvXL8+iQ9qsnNSV1rnPC/SDEUXdL1jSrdjI7p3rl/XO6ZKvagzKumOx/KKZtEMNKf10dmrz2sqNXx1+NzrHVO6d65ft7tHNNRy4i7afYap0UpeBwAAQAncA1geAflLlzcUbTuoSkGXLm+4jqlb3k+8EnJf3k/oxtNpPzuRhtbaQZ8+fHLH16CSldSq8iEsV3d3R6sajlrMDTda+GrVSmoq6CIAAEBjcm5KrfewN91CAQChQAALAADUhNNJqmj46krrnO693q+bXeMFx9SUordpVZOdk7r3er8mO0tq/DTshMMKOXFwabJzUp/EB3WltfLP/0PRBd2OjVTSLaBhrkABAIBwspJKS4W7it7dHXXt6Bltf6ZvvffI93q6e3b15juPXZfPbheeMn0YEGrUENZiblgfPrmjy49XdHfX/4y+ldSM5B0YWt5P6N3Mkm5tldwYt6isHVdqM9Vo4SupSKANAADAB/UewCJ8BQAIBQJYAACg6gxTw5KmvR4Ti2R0u3tEH5296ts4klgko+sdU/okPlhK56kJJyT2ct1l621a1SfxQV3v8P9G9WttM7r3en9ZnbQcFXXyAgAAKJHrxRuvsM/FtzZ16fKGb0V0xnP6zgcPXJdn7bhnPYcBoaMjCuvR2kGfFnPDurU1oRtPp3X58Yre35j3O3j1ysG7ldSkSrgQltpM6fLjFd3amjhx4G3toE+3tiZ0+auVUgNdX/v54qtsxkrqxG1wAQAASuF0Ma3XY45G6OAFAGgQEdu2g64BABAikUhkXoWDGlO2bZfUSgg4yjAVl7QiyfWKykBzWre7R3wLXrm58XRasztjxR7W75x0kGFqQnLtjBXoaynj9TxnJRWpelEAAOBUM0z1KX/sV9C9c/2eXU6//PSc7t/rrqiG7p5dJb7/h66jB6XyjqOGWhZ087WTd2etpdRmyteuUiUaKRQScj4HTKuMjrJXWuc00JzWQDStoaj7NcDF3LCWcwkt7ydOEib7maRv1nonncCqpEFnLBAAAEBVOcfxS/I4hxtSU074HwBCLxKJuIVzRmzbrtcgLI4ggAUAOIYAFvzmjPZzvQp0pXWukrF6ZSvhotSCldSIU/sdlXHBaKA5rU/igzV5HYfKDGGNcAc9AACoNq9jqKGW/FhlLw++6NRPPz6v3E5T2dvu+ebXevu9R4q2P3N9zGJuWO9vzJe97qGWBV1rm/FlvHQ1zO6M6cbT6cpXVD7PY8xinweK6W1aVW/TqtYO+lzHWJYtoi3Z6qj5nipdRvn9WnbbWwAAgJM6yc2oAVu1kuoPuggAKBUBrMZHAAsAcAwBLPjJMJVQ/s6pgsrtFpVdb9HDlXbltl9cjIu2H6i7Z0/n+7dLrquE0NKkldSUYcrt96Hi1+KndzNLWt5PlPLQq1ay+CgYAABQn5yOQ0cPCjJBBDicMc6uCafJzsmio5pz22d0/163rM+6SgpiXejf1qXLG0WPCbN2XO9mlioK8sQimXynJqdLU6HOWL+//y39QtPPdS7yyO/dW1CA4SvpSAdZN86o75RO2FFhoDmtgeb0830dO5NR9tmLVS3mhrW4V9/jIl/CjRMAACAQhqklHf9MEWYcMwGoKwSwGh8BLADAMQSw4CevAFMsktG91/uLBpa2Ms2yPjtb0sU3Y/CJLn1vw3PczKH3s/NeF2kykvqVD48VvTpX6mupljIuJNKSGwCABuEE3Yel5/8tFmxJS1pQfqzZQrHAjA/1eXYS/ejs1ZI6SeW2z+jRSrs21luVXW89tizadqDYG7u60L+tWM9eSXWVEVz3xc2ucV1rm6nqNm5tTSi1GVijgpK7Dhj/QL+sZ/qnKjGEddhxbKhloeTj7MORhLPbY8ra9TY957lxK6nqvmkAAABc1NEowkkrqanKVwMAtUMAq/ERwAIAHEMAC34p1vngdveIhqLex5NffnpO9+91l73tS5c3dOnyhufomawd1+WvVrwuzEyqxJbbtbiwVkyJo3QIYAEAUMeciyFjzlelF0TSkmYkzVlJ+Z4id7pxrbjVGYtkdLt7RAPNtWvQVeboZt9c75jS9Y4p38P6WTuuG0+ndXe35InZ1TBjJTVe7EHO+2FeJXRTuNY2o+sdUwU7i5Wzb+7ujurW1oR/YwurL6N8+IqOtQAAIFDFphqEQEnHoAAQNgSwGt+ZoAsAAAANy/VK0JXWOc/wVW77jO7deuNE4StJun+vW/duvaHseovrY2KRTLHRNyVdnTu8Mz9oQ9GFUrpIhP3ONQAAUIBhatjpLLoiaUL+/JuekDQtacUwNe2Eu3zjhLpcD7aydlzvb8zXJBCVteN6P1t0W39Yre3f2prQu5klX4NSt7YmdPmrlaDDV5JKHnGZUpHw1VDLgj6JD+pm13hF4Sspf6x/rW1Gn8QHNdk5WTz8FtFWDfdZIRnlR+gQvgIAAIFzxpiHNeA0R/gKABBWdMACABxDByz4wbnD/bHb8nvn+l0vqmxlmvWjj94oOm6wFNG2A3331x54jqS5/HilorviS+nkVStrB326/HjF6yF0wAIAoI44oaiUPILtPsoofye5r8cKhqlpFQm2T3ZOFgvGn9jaQZ8+fHKn+NjBiP6cbP23VSniiIHmtK61z+hK61zZHbGydlyz22Oa3RkLU1enc8U6qBmmUsoHB11V8z0g5UcT3ng6Xex98FRSVxX3lZs55UfoVHUsKAAAQLkMU2PKfx4Jy02d/1LSLeXHqqer0ckXAKqJDliNjw5YAACgGlwvsl1rm3ENX+W2zyj9w2/4Er6SpNxOk378Wxc9O2FVcqFnoDkdmvCVJPU2rXp3wYrICLpGAABQGsPUhPJjP2rV4iguacIwteKMHPHLpIp0SUptpvRuZkmLueESV1lc1o7nu0Q9XikevpLGrV/X7xWr0w+HQaDLX63owyd3dGtrQou54YKBquX9hBZzw7q1NaH3s/N6+9FjpTZTYQpfzZQQvkqoSPjqZtd4VcNXUv64/Xb3iIZaPI/dgwhfSfmLh4SvAABA6FhJzUgakUITdPpl5bv4zkt6bJhaMkylnKAYAACBowMWAOAYOmDBD4apO3K5WOjVMerLT8+deOyglwv92/rOBw8KLsvacV3+akVZu+CNXDlJUbf13uwaD8X4waPu7o7qwyd33Bb/npXUnwu6RgAATgvD1LDyx9ZHE0CHx9ppvbiQkVb+Lu4FK6nVUrpG1cC4c8HFj/0QVz5MVjQ5dDjeuYTRygWtHfTp7u6obm1NuB3fvex5h1Dnws20XzvwFBixkvJMNBmmluQxevCjs1dP9LPOrreoI76vaPuzsp/7bmaplFBerc0o3wUrLBc3AQAAnnM6896RfL1Rw28Z5Y+pZgi3AwgrOmA1PgJYAIBjCGDBD4apxyrQmnqgOa1P4oMFn7OVadbv/mZv1Wr61nsP1Tv4tOCyG0+nNbtT/jXOz8+fK3t0TC0YD12P7/65lQz1iRIAAOqac2FiTK+GrsqxK6k16NfimLSS8qU1kdMJaV4lji857Ow50JzWUMuC5zHX8n5Ci3vDWt5P6O5uWQ3DZqykxo/UGJe0UmqNp1zaSmrQ6wFOF7eU2/JSxw5uZZq1/kWnHq106OFK+yvLO+M5ne/fVs9bmzrfv110fVk7rvc35sMYwkorH2oL3wcMAAAAPT++m1D4j5cJtwMIJQJYjY8AFgDgGAJYqJRz4XGl0LLrHVOa7Cz8Nvr84/Oyls5Wra7unl1dvv7zgstmd8Z042l5zQ68wmRBez87r8W9wiN8rKQiQdcHAECjcTpdjSr4rlXVcCykVAkn4DSvE4bTXh4ft3bQV8k4vuedr16qMQzdx05sqGVBA81p9TatFhz7vZxLaO2gz3XsYRmuWkl5tq5yuylDkq60zumjs1c9N5DbPqMvPz1X1meEznhOb7/3qGgQa3k/oXczS5W8/mohhAUAAELNOaZPKfzHzBnlQ1jhGl8A4FQjgNX4moMuAAAAvzgf/hLKB8jiejHiJKH8SJejI14yyo94SQdddwMadlvw8kWzQ7ntM1UNX0nSxnqrtjLN6ojvv1pXtPzj2oHm8L51hqILrgEsw1SC9z0AAP5wgufT8jj+aQBjhqm0HxcurKQyhqkR5ceXlL3P3I5vylTsQsycwn8x6ZihlgVdaZ0raTT20ePew3GNsztj5Yax5koIX43JJXwVi2R0s8s70/dopV1LP/xjyu00lbUvNjNR/fgHF2UMPtGb7zx2HVE40JzWZOekUpupstZfAwnlL2j6EnoEAADwmxMUHzdMTSrfDWtUJYwaD0Bc0rRhalT5mwcIuAMAqu5M0AUAAFAJw1SfYSplmFqS9Fj5O+on9GL0y2EYK3Hkz4ejMJYMU48NU/POBQL4w/UDt1vQKbtemyk76190Fvy+W4cAL+U+vpaK1Bb2FuEAAISeYSpumEop3/WzkcNXh6b9Ol62kspYSY1ImpRqfhFkQdKgV5jMSmpBqo+75IdaFvRJfFC3YyMlha9e1tu0qusdU7p3rl8fnb1a2vFtRM8k/dclrN51FuTNrnHPkZJrS1368Q8ulh2+OspaOquf/OCictvupz6vtc+E9Zh+zBnvAwAAEFrOcf2klVS/pKuSppQ/3g6bYUkrzkh0AACqigAWAKAuGaZGDVN3lL/oNaETjjFRPowyrPxFpcdOmCuMd+w0tIcr7TXZzqOVDtdl5V58iZ0J701TYa4NAIB65xwrHob+T5NpPy9aWElNSepXbcJOq8rf9T5iJVXKQV8Q4bCS9Tat6qOzV3U7NuJbV9YrrXO6d65fk52TnuEo2Toj6QdO9+GCnN+RgsHE3qZVXWl1b561ttSln358wZfXtLHe6hnCikUyJwqu1UiKi4QAAKBeWEnNOWGsESupiKQR5+tfBl2bI678zdjchA0AqCpGEAIA6ophalj57lXVOBkdV/5C2oRhakrSFK2JT6RggM1t/GC9Cund8qUYVjjvRgMAIPScQMS8yuwoedhtMxbJPA/MrB30ae1Zn7LP4lrer5ucxbSkQb9WdmR8yZTyHWxdx9ad0ILy4/LKStk4oxInndcbKgPNad3uHvEOSVXgeseUhloW9P7GvLK2648iLul/MEz99KXvZ5QPu/1ptyd6BZ62Ms36/X9yztfXs7Heqvv3uvXmO48L19M+E8YxhIdSyl+4BAAAqCtWUguGqWlJvxx0LS+ZNkzJj/HqAAAUQgALAFAXnDusJ1S7TgMTkkYNU5NWUnMVr+10YcQdAABoOM7d0imVeKxzrW1GQy0LGmhOFw1uZ+18CGtxb1iz22NewZegJQxTE073Kt84XakmnSDWqPOV0MmOK9PO14yV1InbQ1lJzTiBu9DcJX+tbUaTr01WLXx1aKA5rU/ig/rwyR2vcOAFnWD85rV292tdn398oaKxg27u3+vWhf5tne/ffmXZYRes2Z3Q/JiPGjZMjXGBEAAA1BtnXHsoD7CUD2FlOOcPAKgGAlgAgNA7aacBH/RJumOYmpE0STcsHJV9FtoLo8X4M6cGAIBTxDkeLdoNKRbJ6HrHlK60zpXVLTMWyWgouqCh6IImOyc1uzOm2e2xsHbGmjBMzVTj2NhZ54zzdbjfh5X/HHC4M+LKH6cfHtOsKt95KS1pwc+6rKTGnRoC/0EMtSzoZtd4Wc959NKY72j7gWI9eyU9t7dpVbe7R3T5qxXfAoFDLQuu4bFHK+1VHUt+/153wQDWYV0hDWBJ+VGEc3wWBQAA9cK5cSXs49qnDVOrldywUe+cseF9Ur5jWdD1AECjIIAFAAg15wPbiUZ/HI56OWpxr+ybtKX83ToJw9QIJ75LklaBu+GXc4Fft/LV2kHf/5+9vw9uI83zA89vkgRfJYFgSdMj1jRzgtSsp6aLVWODfVt9pjq806Bmzqw9re2Fuo/a3avxxYFm3V3D7rgIQp6Ytb27YYFxe21jdkM8Yl9GDod43eKub7VdDM+I6Dm7yIiq3SJit4pVI4dPhA32FOVuqQRCFF9BKu+PTFAkhSczAeQbgO8nglHdApj5IAkSmfl8n9+v+o24g+9hIiKiMhxbDKBrtG0Osa6YJW2Kx9qTGGtPYnp7EtPbk16riFWsTBuze0fahIjbkyIjAJYhaLPthMGWNG6du2b4vMJOEx590YXHDzuw/sWZks/xtR+i980tXBjYwcU3t3S355dyuNM9YtSO0LRhn3heJ/vJWVuP4ePVDmznWtAZOHh1XN5ulR6AWhGOVbCIiIjI88wuXPGAANSF10P1fr//2KKW/mP/Pf2c41LQFrcASNf78SEishoDWERE5FlaqWLTq2VG2+Yw2JI+avUiklcCWNoPYeUgiPm9sNkgTRDAqhbCcnsSqCbpTdp09RQcGYO/d0/4WLmBKo9NhJ5Qb2E3IiIit2htsGegU4nVL+UQOxPDWLv1+YhiNS2DVnBuCMOBAJYXZKPIyQlcg/o+cOWHcOvcNcO2gw8X/Xj4YbdhC7/CbjOyy+eQXT6HrvsFvHX1ibAyFKCGv2JnYrixWf082qBPfBklCoxZaf3zLly6nH/l3/1SDoMtaa/9jh03CQawiIiIqDbE3R5AGfrh0MISp2nVrSLaV7k3sUPa16S2rRTU9u5s2UhEZEKT2wMgIiIqxWz4qtjmZbFnALfOXcNE55Ru+Kr4PcUKBcXvG20zdf0QALCgXcCQmHB2SDSpoTfpY6ULgv3klYBeAKtknxYPT9Dojo0lpYmIiMoyCZ3QTbFCkB3hq6JiKziPVenplxMIuz0Ip2gLMEYA58+jJjqndKuqFXaasDj9Oh7cf80wfHXaVs6Hj25fxGf3zus+b6w9aXiNZYZoG09sbD143PZTn/Axf5OnF/Y31O8bERER1Satk0VF7SdcNFlP9/rlBEJyAksAVqFey1qxgjgEtVrYqpxAXFukREREAgxgERGR55jtEz/WnsTiawNVt3oZbZvDrXPXcKd7xMx2iuWJeaEhJpydEbWA7AwcCMNRVukKFIRBL4MwVWs5r8ULdF4Pq7cRERGZpLVqEJ6T+qUcPggMWRJMMeKXcrjjtzfoVYGGCoRko8hloxiBg5WIiotNRLZzLVicfh0b623Vvbblc4YhrNiZk4UB+pozGG5NvfKlV6lL9NjGeiucsJ0TB7D6mqpvHWqzhvp9IyIiotqi3SuvpepXx9VCy8RXyAkEtMBVXE7g/ysnoABYAPAXbdplsWLYspyouaAdEZFj2IKQiIg8RZvo0r1Y62vO4ObZcQz7rF2APuxL4YPAEKa3JzG9rZv/Kvayv+b28fKibBSpU33jjywVQphA6UmkS5c38NjG1e8X39wSPlZpy775vbDZ6mmOWTvs16vmxQAWERGRecJz0mLlKzOLAAo7TXj0RRc2vmx7JQDiaz9EZ88Bet98Dn/vvuG2YmdiWDkIeqUSZ0MGQrJRjMsJzEG9HrB1tfxE55QwtFTYaUL6R1/Dlk6oqKzXtXwOAPDW1SclHx/2pfAfn/lb6JC2Mdo2pxu0WjkIYmk/hPm9sKn3amGnvMpdldK71qhmQY9DOMlFREREXhaGNdWW3BCSEwhqVW89Tws/ReDe9Vg/1C4hUwCmslF4upQsEZHTWAGLiIi8ZgY6F2uDLWl8EBiyPHxV5JdyiHXFcPPsuNFTw3LCuEpXAyv5A1raDwnDQecHdmyrguVrP8SlyxvCx2d3IxVt14tVsAxeS03cSCAiInKLtoo4LP8B/il0Ag+xMzHDylfbuRZ8du88/ujv/yo+vXcB2eVzeLzaceJr/YszeLjYjQ+nfwUf375o2IqtnOCXQ8fLeydDDtBaOg8BmKp2W3r0gv4P7vdUXfnqlde1fA5ry2eFj/+fOv4hxtqTuuErQL1mm+icwgeBISz2DOgGyci0gLZYiYiIiMiLKru56h2eH7+cwKScwCrUKldeWAwzCTWIxXNUIqJjGMAiIiLPkBOIA+IT9sGWNO50jzhy836sPYk73SNGT5tkK0Ih4Yzk/J74+vCtq4/haz+0fDBvX30CX8eLko8tFUJ6FaN0ze5GKv5eO+SVAGZ3dO8X2JNcJCIiqnFyAkE5gRkAqwDuQsHviJ472jZn2Arwwf0efHjr9aOqQmY8Xu3AR7cvIv2jX0JhR3y7xi/lzCwWcEpDBrCAo5aEMQADUINYll6kjLbNCYN2T1Y7ynpvleNP/7hH9/1Xrr7mDGJdMSy+NmDLeMvR3bsnfCyv1MRlHSe3iIiIyHO0RRm1fp4S9up9fq3N4CrUCs1V3Yjua85grD2JWFes5Ndwa9m3joNQQ1gNe11IRHQaWxASEZEnyImjHuIl9TVnTIevCjtNeLLagY31Nmw/bUFhV21p4e/dg6/jEBcGdky1eBn2pXDz7DhubArbwBd723tmBsxDkhD8PGd3I5joLF0soDNwgLevPsHyj79m2UDevvpYt/2gQbtJQ7O7EcS6YpaNt6qx7ET0Jo/mslF4o1wGERGRR2g3inUXARxnFH4q7DThwf2eqsIx61+cQX69DcHv/Vx4zjrsS2G0bU432O6QWp9oqZp2fhUDEJMTiEANpYVQZQsWvcmPh4vdtr2ewm4zHi52440rTy3drt513IWBHVtfU1FnoCB8zCNtPY14Z+UHERER0UuuX5RYIKC9jmS1G7KKFgibQZXHd7hVvXYc9qUMKylPaAV+lwohzO+GMb8XNrNQIQA1hDWejXrn+BERuYUBLCIi8gphyskv5XDr3DXD8NV2rgUPP+zG+uddR6Gr4x5rLV0eAOgKFHDp2xvoG9rU3eZYexL5FwHEt+Kip0TkBOa0NiSkyUaRkRNIoURVhLXDfkxvTwpDWBff3MIQfo5P750v+XMsx9tXH+v+jJcKoarbCE5vT2K0bc6wDZHdisdVx5zZbREREdU77Wb2JFBeS+nYmZjuOeln985j/YszVY9vK+fDR394Ed/5wc+EVTxvnh33QgDLk6vE3aJNOCQBtaoa1IBav/ZVPFYBvKyWdQbAO6W2JWq5vp1rObquscujz7ssD2Dp8etUprJ0P6/rVMB6URNv5ZpIidUybWHY8a/TUsBRG1IiIiJS1Uv1I8+ca2nXEndRRQB/rD2Jic6pitrXD/tSGPalEDsTw/xeGNPbk2a6QMzICeSyUd6DJqLGxgAWERG5TrvJKbxQm+ic0g23FHaa8HCxu6xV01s5Hz69dwHZT87hjStPcX5gR/jcic4po6BOGGztVsocBD/XYmhJdAF48c0tdPYU8OD+axVNMHUFCnjjylPdylcAEH8eN7lFfTc2Z/BBYMjiw1fmGJ7P6K1IyvDil4iISFXpzWy/lMNom/jj9OGi35LwVVFhtxkf376IyxNfCscz1p7E7G6kzC1byjOTFF6TjSINnbbcACAnsFDq3wdb0sLz5PXPu2wf+1bOh/x6q6mqwVbwdbzAhYEd24NlFwTXfHklUCsVsMhi2r2IMHAiMKlnUvs+QL0HkIZaadjd1ThEREQuORZergeeCJJpVZrvoszFLsOtamjqQtO/wTu+f4Zfac5WPZbiNedo2xymtyfNdJKYkRPI8NyIiBpZk9sDICIigk7lgeHWlLBSEqCGrz6+fbHilhUb62346PZFPFz06z7PoMVcxKs94t2kVQAoWSIir+hWFQMA+Hv38c57j/D21cfo0mkXclxXoIBLlzdweeJLw/DV9PakZRMtKwdBvVaVtpvenjSq5MXyz0RERAC0FnHLqGCSYLRtTlj9ajvXggf3X7N8vBvrbXhwv0c8pnbmq+uRv0lcZS3/ZZsjY9ALQz1Z7cDDRT8+u3ceH9++ePT14H4P1pbPYjtX/nrP3jef2/p6unv3hIGyGgpf1cvkpuvkBMJyAncBrEJtQxtG+cc3BPVexrKcwKqcQFybhCYiImoknggtWaTf7c9y7Xp1ASbCV8Vw1J3uEWQvSLjjH8FE5xT+/fZ/ZEn46vS+Yl0x3OkeMepSUmxHyLkSImpYrIBFRESu0k7Ghb1Tbp4ZF35vMXy1sV79JMSD+6+hsNMsbLUx2JJGrCum24oQgDgp1rhiELSXnN8L48bmDG6eHdfdQN/QJvqGNpFfb8X652eQL/Hz9vfuobt3zzB0VTS7GzEMgJVrdjeCvuaMbmDQDiZeSyob5XuTiIhITmAG6jlbRfTCTg/+uKeMLZUn+8lZXLq8UbIV4bAvhb7mjJl2ELaREwhko8hVv6WGVHJioq9J3Cak2hbdZhV2Xt3Pw0U/1j45h62cr+T3HA9t9X7jOeRvbupWGj7xmoc2kf3knCXXdqVcurwhfKzaluQOYrinSnICYaiBK6uPZT+0trZyAkkAMf5dJCKiBlFv5ydBAOX37LOAVqnZ8Ia1X8phonMKYx1JozCU5YZ9KXwQGML7z+7qLWIIaK9j3PyWiYjqBytgERGR28IQTDzotaizMnxV9HCxG2vLZ4WP67WcQRWTefVMq4IlbM84uxsx3TbH37uPN648xTvvPXrly0y7waKVg6BlrQdPi2/FHW0DNLsbMVN5K2ZmW0RERPVMq3RS1Yf0sK/0Kc12rsXS1oOnFXabdau96rXqJs8rOWshugZyy5PVDvzJD7+OB/dfE4avTlv/4gw+un0Rn907j8KOuduPosUw1bowsKN7rTC7UzOXct56Y9QQOYF+7XOg7PazFYgAWNXCXkRERPWuZkqJevn1aIvUDStfxbpiWHxtABOdU46Hr4r6mjO40z1idB0a0VopEhE1HAawiIjIbcKbn3qBp4eL3basjv7TP+4RThD0NWf0xuR6iWIP0w0A3dicsbwalcjsbgTXNxaQV+yrgnxjc8aRdoQmw1dT2Sg4K0tERA1NThy1l6rYcKswT47sJ+dsfw2PPu8SPuZ2AItVXurbw0U/Prp90XTw6rTs8jl8fPsi8uuths89P7CjW6mqEr72QwS/+3Ph47O7EVuvDSzGAFYFjrWedTIQFQBwV07gLlvwEBERkQm64Su/lMMHgSFXg1enx2OiHaH9N8iJiDyIASwiInJbyZUQfiknDDtt51p0qwBUo7DbjAf3xS1kDKpgcVVHCVoASLcF3vT2JG5sztg6+eHEPopmdyO4nl+wpR1QXgmYDXnNZaOsfkVERI1Nm3ifrHY7eiGnvE0t047byvmEiwQGfcxa17CSPzyddh6Oerjox4P7r1W9nY31Nnz0hxexnWsxfO4bV55CHnpmyfh97Yf41u8+Ktm+s6iGql8BEn6dYZ7yaAHcGcC14xYGsKC1FCIiIqpH9bYg2fFzBjmBSehU3hpsSZupOOW4YghLR792PU5E1FAYwCIiItdoN49LXlzoVRlY16kAYIX1z7uEE1x640L9lVy2jBYESuo9Z3Y3gstfrWJ+z9qFyUuFEN7NLTtWZetov/vqfqe3q57zPTK9PYnLX62aaXOYBjDu6AsmIiLyGG3C25ITAL2VvY9XOxx5PU4EvSrgrVmA2lPyjaW3YKAzUHBkYMohLAlfFRV2m5H+0ddMPfetq0+qroTV3buHb7//Jfy9+8LnTG9PeibsZoqCX4Ha2o4TWQbkBAJay0HrLsYqF4QawuKCLSIiqkf1FsBy9PVoHTWE5yt+KYdb566VHb7azrXgyWqH6VbglRpsSWOsXfeWP89biajhMIBFRERu0l3ZIfLo8zO2Dqqw24zs8tmSj/mlnN7YaujuvfOyUYwD0C0hllcCeP/ZXVzPL2CpUN396aVCCDc2Z3B9Y8G1iZW8EkB8K463njxFfCteUUWsvBJQg1dPVxHfipup4JUDcI3tgIiIiBCHe1VPHOPySmieb9hA75yx+/U9R8aw/oX111wb62261YaPe+PKU3x74s/Q3Vve6/W1H+LS5Q1cnvgSnYED4fOK59g1KABgRqvsRGILcLbloJEAGMIiIiKiVwmvWYsVpvqajbtQ59db8eB+DxanX8dPfr8fP/1hHz66fRF/9Pd/FT/5/X4sTr+Oh4t+UxVpyxU7E9NbsBRkJVAiajTW/6UlIiIyTzghJmqlUthpwoYDq//zX4r3MdiSFgV6eDFhbBzqz133xvPSfghL+yH0NWcw1p7EoC+NYV/KcOMrB0Es7Ycwvxf21Gr24gTP9PYkBlvSGG5Noa85g77mzIlQ39phP9Ze9CP/InD0Wsp8HWmo4SvjK3MiIqIqlJhEDuJkNaSc1obYrfFNokHaQ+tV53IAK2BVJ40S79O1w36sHfaXnGw5P7Bj+6DazxxgJ2/PLcOHi92Qv/lMNxxV5O/dx+WJL/FktQPZT87i8WoHCrvNJZ/b3buH8wM7uHR5Q7flYNH1jQVHWpPbaFJOIKAtcqFj5ARm4N1r87tyAiNufj4SERFZLIX6uu5y7DNau6YWBsYnOqcMF9s8We3Aw8Vuw6rMG+tt2mKI13BhYAdvXPlKt1JsOfxSDhOdU3rdJyJgpwYiaiAMYBERkZuEN0VFE0lOtV7R24+ZVSdUmlaVaUS7KW5YgnjtsP/ExVuxBWRfkxpeyiuBo4DSSiFYE5MoKwdBu8JhKbDyFRER2UROIAz13C0IkzfY5QRyUD+fMgDmnJpwNmrjUG9cPv8xTsiTHuHvxPxeGBOdU6/8e2fgAPLQM2SXz9k2qBcvJFtfdPaTc3jjylPTzz8/sHMUPMuvt6KwczKE5e/dMxW6KrqxOeOpxRpViMiJo0rDBECrDOblVjfFCmYjvG4jIiJqeMLw1XBrquS1wHEP7vfg4WJ32Tt9vNqBx9O/gkuXN8o6J9cz2janF8Cqp4AeEZEhBrCIiMiTRKs7NtZbHdn/Vs7n9iGoa9koxrVJ2bImR5f2eb0mMJWNIub2IIiIqL7ICQSgflZHUFkrvwBe3lSelBNIA0hmo0jaPPRKx1uRrkDB1XNHN4Mk2SgDWFUSHr+lQggTKD3pIn/TvgBWe9cBdrfsvV346POuiid7ql2pf2NzBrO7Xs7nlI0hLI1WRaIWwrdBADMArrk9ECIiIgswUFwBbdGQ8KT05hn9U7vP7p2v+nrg4WI3CjtNeOvqk6pfT19zBqNtc5jfK5kp65cT6GfHBiJqFE1uD4CIiKgcp1c7U+3SAkMjAC++qpACMMTwFRERWUlOIKBVq3wKdTLbqjBTEGrlj6dyAnEt4GUHy9MVa4f9wsecaAnn5H7KMOf2AGqdVgGn5MqTpf2Q8H3n793Hpcsbtozptf5d21/3Vs6H7Zyza0LzSgDvP7tbb+GroojWdrVhaZ8nM26PowxhrbIkERFRrau3+7pOLTARnpSOtSd1O3BYEb4qyi6fw4P7PZZsq9i5QoCrqomoYTCARURENcXXcej2EMhC2ShS2SgGAEyBK6bKkQEwno1ixKl2TkRE1Bi0SfxV2NvCqVhZa1mrWGLl+G2pfqVXZar79T2rd/eK3m88F4+t4FoFLFa/sobwOOqFhd648hQXLA7lvX31Mfa3nVnw8mS1w5H9AGo1sXdzy6IV+fUibvXf0xozCaC/6q04a8bGIDIREZFT6uqawMEKv8LztrEOccHoh4t+yyvhPlzstuTcfNine+jqov83EZEZDGAREZEnLRVKX4N0V9lywqyuQMHtQ9BQtApOQ1CDWHm3x+NhSQAj2SgGHGjfREREDUROICgnsAwgDufa9/UDWJATuGvhJLQtAYSVgyDySukhXvzGFnzt9i4SuHBJHLQRnTfbLMdzkfLJCfTLCYS1CnBxOYEFAMOi58/uRHSrrwW/+3N091oTALx0eQN9Q5uOHYutp+K2nVZVqVoqhHA9v4DrGwu6x7GO1FIFKMtoLXxqsQJYAOpnLhERUc2qs5bkjrwW7dq3ZCBpuDWFwZbSa223cy14+GG3LWP67N75qrfR15zRq9zVECfjREQAA1hEROSusiv3+C2aYKhmPw1y895x2SgyWhDrx26PxWZrZTw3AzV0NQ5gIBvFeJ3d2CAiIg/Q2iAtwL1VqWGoQSwrTrJsK3GztF866OTreAH5m/YFV7oCBWEwJq8EhOOyGcNXJskJROQEZuQEVqFWl7sLNSwyCTUw+BdF35tXAohvifMZvo4XuDzxZVXtCH3th3j76mO8ceUpAGD7qbOtAUu5sTmDt548RXwrXtG11+xuBO/mlnF9Y8Gt3w+39MuJhgz01GL4qihi0WcfERGRm+rlXqVTXQaEJ6h6VaQeftiNwq491Wq3cj6sLZ+tejs6ASxW/SSihuH+XRUiImpkwpZzK4VgyQsOX8cLdPfuYWO9zdaB+XVayei0oGEruCppN5/tbHnkBf93qO+V4o32IF5ehObw8n2UY3tBIiKym9ayzwtVU4JQWxJW3F7X7vZbs7sRjLbNlXzs0uUNPPq8C1s5X5lbNfbW1SfCx1xqqZYDA1i6jp3TVt0Sc34vjKVCSHcyptiO8OFiNx6X0T5EHnqGN648ha/jxdG/dfYc2PI+LldeCWB6exLT25Poa85gsCWtfvnUPw/DvhTWDvux9qIf+RcBrBwEsXIQbLTAVSkROYFkNopM9ZvyPq2CRK33lgxDrQRNRERUq1KwqRKxw+aq34QpwsmF4rluKeufd9k6qIcfdttZEZctCImoYTCARUTkEEmSSl2E5BRFaeSAhfC164SccH5gx/YAlqxTZYABLFvVe/gKAILZKOaAo0mRelklRkRENcZD4auiAF6GsCr5fLT1pv/Sfghrh/0lV/X6Ol7gratP8NHti5buUx56hvMD4vaDszuunDpNNUq4o1xaGGQGFgdC3s/fxZ3uEWE7EkC9Rjo/sIMnqx14vNqBJ6sdJa+ZLgzs4PzANnrf3EJn4MC1Y9XVY77l+9phP9YO+90KHNaaANRrqpjbA3FIGLVfUSECBrCIiKi2JVH7bXXTDi6EFU4uiBZdPFntsK36VdFWzof8eiv8vfsVb2PYl+KCCCJqeAxgEVFdkyQpACCsKIorK7S10FUYOjcFJUnaBvA/Avg9RVEaaiIjG0VOTiCNEhcdeifq8jef4eFit23jkoeenVgFbnZcYACrKtqEVSMEsIiIiFznwfDVcXcrrIRl+6ra6e1J3Dw7XvKx8wM7ePvqY3x674Il+7owsKNb/WqpENJdtGCTdDbKoEApcuKoraDlYZC8EsCNzRnc6R6BX8rpPrcYxKqUv3evrCpalRKN0YX3dD1qpABWPczw9csJBFn9mIiIapV2jz+J2r6v63qFX73FFk6cnxf3U00Ai4iIgCa3B0BEZLO/D2BGkqR/JUnSPxBUobKUJElBSZLikiStAliAcduJTgDfA7AqSdJnkiRNSpLUb2ZfdaLkso68EhCucO4MHODS5Q1bBuNrP8QbV54KHzdYdc1KRtWph9XLREREnicnEIR3w1eAej5wVwtnl/t9tprdjWCpIL6k6BvaxNtXH1e9H3noGd5575Huc25suvIjHK9+E/VFTiAgJ7AAddW/be/BlYMgrm8sYO3Q3kvF7t696jdiwNd+KKy+Zffrg4Q/sv0Fui+ghWwbQb2URauX10FERI3LqfZ9dsh5Yfz+JvFCi7zN3UCKCjvVVdniYgoiIgawiKiOSZIUBvA3tP/7qwD+JoC/ZvM+lwEsQ135XMmd40GoN+5XJUny8qSYlYRVv/TCTpcub9gyOfAbv/1UWP3KoO1Fhq1YqtYoV2iN8jqJiMiD5AT6oS4S8Lp+AHfL/B5HPmPjz/W7a/QNbeJb7z2q6FzV136IS5c3dCtfAWolLtuDKq8aZ4WWk7Qw4wKqqMIz2JLWXe1+3MpBEO/mlm2d2Lj45ha6AubbA1ZC/uam8DEbX1sKwFD2+/jfoTHavdV9oEdO1EX1qyJeIxIRUU3TWsi7HmKqUDIbRa76zZhWT+cwJ+QV4XoUzpsQUcNgC0IiqktaBalSAaa8jfuMQ/+mWQ4nS9n+NoDf1Hl+RJKklKIotXrhYtYcBKvF5/fCWDvsR1/zq+fnvo4XeOe9R/j49kVsWLQC5NLlDfQNiScDDKpf1fvPyQmNctOZE5dEROQmW6v0WCwkJzDptZZ3KwdBxLfiiHWJO3ydH9jB5YkvsbZ8Fo8fdmD9izO62+wKFND3zWfofXNLWBno+P6ntyedftlT2aj7bTm85Fj4ytTvk1/KYbRtDoO+NIZ9qZLXOIC66GOpEDpa/HE6aJdXAng3t4yJzilMdE4ZtiSsxMU3t+xt+f7NZ8LHDFq+lysD9ToteXyxTDaKWAO0P3/lQGrv2RDU92wAry4aSx/7b7oGFhjV0+RlPb0WIiJqXDG8PNeoFZlstGFaN9su/4IBLCIiSVEUt8dARGQ5rRJVqTDHlKIolp9QS5IUhFr5qpRi8GpKUZTcqe/rB/D/APBXdb534PT32XzsRCu4bTl2ACAnMAPBze/h1hTu+EeE31vYabIkhPXGla9w6bI4n1dcba6jx+GVMnVFmwB5WvWGasMUL+yJiMgNWrWQWqh+dVwOwICZ8yw5AUdvcNw8O46xdvOZpCerHXi82nHi37p79+B/fc8wdFW0dtiPd3PLeiuL7ZDMRtl68LhywlfDrSmMts2V9V45bqkQwuxOpORiEL+UQ+xMDKNtc5YHsf7kh1/HVs5n+bG7dHlD2PLdxDWXGSmoAaKUVolBSO86tC404T/EC7wO9fq+koBPBurxTGWj3ltwpLX+rKfg0ojRe5aIiMjr5ATiULuD1ArHP3/lBErOXenNg3x8++Ir15J20DtXN5JXAnjrifB757JRXLP9BRDVAEmSRPeuRhRF4fVAHWAFLCKqOyYqUdlB1C4wCSAmClApipIB8Ne0INbdEuMOaNuu95PTKQhufC/thzC7GxFOWBQrYT1c7K5olXZXoIC3rj7B+YEd3efFt3RbzThdprgeNUr1KyIiIjfVYotrz54P39icOapqZMb5gR3Dc049eSWA95/ddTp8xeD4KdrCgbswCF8NtqQROxPDsK+6+6fDvhSGfamjymvHK0TllQBubM4g/jyuhrw6kqbbGRbfR6Lg1ltXn+Cj2xctPXbdvXu6EzqzO7pZqBhOVpINQQ0IFVfTl90SPhvFuJxADrU1SWjeC/zjKrfQD/U6PaIdpyROVRMjIiIiOk6rNBpCbdzrTboUfi57HsHfu+dIAMvXcVjx9xpUsmVHCCJqGAxgEVFdkSQpBIdvnuoEvpKKophaKa4oSkaSpBGoq6hPbyssSVK4nlsRZqPIyAmkIFi9Gn8ex2BLWjiZ4Ot4gTeuPIX8zWd4+GE3ssvnDPdZbPOiV/WqaHp70ugCom5/Ng7qr34TNYMXnERE5Dg5gQhq9/M2LCfQ78VJ//ef3UWsK4aJTnu7JK4cBHF9Y8Hp8NU42w6WdBcGv0t2vCcGW9K44x/B7G4E8efxE++FvBLA7G4Es7sR+KUchltTR9dOg76Xp54rBfVSc6kQwtJ+CGPtSdw8W/qS9fzADt6++hif3rtgyfh97Yd4571HwsfzSsCw5fupvwGWTJZpk4QZ1GZA1UkBqPdaJuWEutDMA4uQ6qn6FaDeC+KKdyIiqgcjULuFePn6c85rVX715h+6e/ccGcOFKhYMrRzoZu54jkNEDYMBLCKqG5IkFVciO7lPUeArA5S3UlxRlJwkSdcArJZ4eEaSpJSTrQhdMC547Ucru+90j+i21ugMHOCtq0/wxpWneLLacdSWMK/919+7B1/HIS4M7MDfu29qULO7EaPqV3NsE2AJL1+QW40BLCIickO4+k24KgLj8+scTLSEs1p8K46VgyBiXTH0NVufEZvenjQ6H7VaBmr4iue4p2gtVYQzI34ph1v+a1VXvdIz1q5WuRIF8opBJoMwEwD1Wkevalbf0CYAVB3C6u7dw1tXH8PX8UL4nOntSb2Aoa1Vl7JRJOUE0lArPP0Fu/ZTRyJQg7ExhjQt5fjnFxERkR2yUeTkBK7BZMtuF6QBV8NXaQiuKVYOgiXPzauppGxWV6Bges6kFL1qttko74cTUeNocnsAREQWMmwDYSUt8CVaJTtVSVhKa0lY6gam3r7qgnZDXbhMvJxV/76OF7j45hbeuPIUb1x5infee4R33nuEN648xaXLedMXEkuFEOLPdSe7cigzaEcNL+fF6h1ERFTf5AT6UfuVQiImnuPaTd35vTDezS1jetu6YrwrB0G8m1t2Onw1BWCI4atXyQkEoVNt2S/lcKd7xNbwVdFgSxqLrw2Ybjeo58am/mVm39Amhr77c3QFChVtv/cbz/HOe490r8GWCiGj3x3bQz7apJCjC7pqXADAjJzAXa0tJxEREdER7dxqBBW027NZGsCIy5U8hSfxoipYvo4XkIee2Tqoi29uVfy9s7sRvXkbdg8hoobCClhEVBckSZqE85NKYZSu2pNRFKWaG8RTKD3BFJYkKagoSt2uFtDaP4iO61EIy6gSlhVmdyOGkxGweSU21SVOZhIRHSMnEII6iSuqVZ/RvtIeaHVUy8yEl7wuICcQMai24up7JK8EEN+Kq1WF2pMY60hWdM46vxfG7G7EqAW21eYATHFlsi7di4Nb/muWBKLM8ks53Dp3De/mlqtqTblyEMT09qRuy8SLb27h/MAOHi5249HnXdjK+Qy3e2FgB5cubxiu1i9WO9aRcvB92VBBIr+UO2pRWcXfmzCAfjnh+kQmEREReUw2irScwAjU8+hgtduzwBzUSr9un7MI7w+vHYqbRMjffIbs8jlbBuRrP8SlyxsVf7/BYgoGsIiooTCARUQ1T5KkIIDTy8LnAYzavGvR2fBUWVs5RVGUjCRJcyjdJiaI+m9fplueuFgJ4ObZcdtWl8e34maqF8xlo6x+RWWr999fIiJdWuAqBPWcpqzZXq09VApqGIs38Mrz224PwCJGN+3T8ECrxbXD/qPzyeHWFAZb0hj0pYXnrisHQfWrEMRSIaR7091iOaiVhbiowICcwCR03n92Xpvo6WvO4E73CN7NLVe1nfhWHP6mHMbaxflGX8eLowrDT1Y78Hi146jVe1FnoIDu1/dwfmAHnYEDU/u+vrFg9J7nNZcFBlvSGG2bQ19zBsOtKWE4dO2wH0uFEFYKQczvhc2G+4IAVrUQFq93iIiI6MixENZduFuVOZmNutp28PgxyckJZFBifml2N4KJzqmSre39vfu4dHkDDxe7LR/Tb/z2U9124Xqmtyf1zuczvH9DRI2GASwiqmlaG8DTbQLSAP5r2B/AEt2At+KGo2gCxLHZGLdoF2Xj0Gn/sHbYj+sbC5jonMJE55Rl1bCWCiHc2JwxM+nldp94ql284CSihiQnEIFahamaVa/B4vdrNyuLwRG3V696ktYSKgLgewB+0+3xWMTohr2nKk3mlQDm98KY37MlE7YG4BbURQvFUKORHNRjlIFaVchTx8vjhFXkRtvmdINLdhtsSSPWFau6VeWNzRk1nGMiSHZ+YMewspXZfa4c6L51WZWtCn4pp74/O5Kmq7P1NWcw1pwE2tVg4exuBLM7EaOfE6D+LVqQExhyMNBZcuKyhjEIS0REdUm7Zh+RE4hDPa92supoDmrVK6/dk01BcI0xvxcWVqd948pT5Nfb8Hi1w7KByEPP0De0WdH35pUAq18REZ0iKYri9hiIiComSdJdvLrKfQjazb8S3zKlKIolK2glSSr5B1RRFMmCbYcE408pijJixfh19r2A0pNblh07M7RV5oazCH4ph4nOqaPVvJVYKoQwuxMxOznmhT7xdUebmDfs+Vjj5rJRXHN7EERETtI+zyOwb4K0WMFnip/NKq3KWBj10XawlAG9yX05gUa4yZECcO30e15OoB8vf9eCUCfzi89hG88KaS3SSy4O8Us5fBAYqvg6xErv5pbNhGQM3Tw7bnugLK8E8P6zu0Zt7zIAhpx832qTgoalkGvBaNscYl0xy96bZS5WcuR6WU5AdO+iVo0wGEtERPVOu2aZgTOf4VPw6L0C7TislnrML+Ww+NqAcNF5YacJH9++iI1T1Wgr0d27h3fee1Rx9SuDa5Ac1Ot3zx1/IjeJ5pYBjCiKwuuBOsAKWERUsyRJiuDV8FVMUZS0FmCyc9+is0pLPhwVRUlJUskcVz3dXNSVjWJKTgAwCGHllQDiW3HEt+IYbZvDYEv6qNWL3vcs7avtXWZ3I+W0eUmjxGQXWcL9WSv7uVcagYjIYXICxRbRdp+7BKBOloflBGIeXNXqGK3iVXFFcT0LQf8zNVnHxyAHdQKh5HJoLZhWPKfiTTvrCFdpiNqDuCF2JobrGwtVb6cYsrGy0vBxKwdBM5WvAHeuu2q+2pZfyuGW/5rlLTGHfSks9gxgenvSqNpa8fPfiYrR3vjl4+shIiIyTbtmGdEWDpWa36lWDmrVpSkvt1nPRpGRE0ihxD2TvBJA/HkcN8+WPp3ydbzAO+89QvrHX6uqEpY89AxvXKm89aDJaracRyGihsMAFhHVJC0Adfqu35yiKFOVbK8CdrYfPL6tV/YjSVK/oiievXiwkhbCykH9WRuWJj5q8bKl/v++5swrEyIGq6z1sPKVvWp+ssNAhquZiahRuFRBpB/AXe0GZsOFpbVKkqbOl+qAUXJ+DvUZwJqD2jqjod7bbtOCjSUnhfxSDmMd3snXD/vURShWVMGa3p7E/F4Ysa4YRtusybUW25MYtCgpGnep9WBN/34NtqRxp3vEluBc0UTnFPxNOcSfx5FXhB85ETmBjCgsaqF6uobMeHmSmIiIyGrafdKUVgmqGMSqpnJ2Guo1U7KGrpmmIFi0NrsbwWj7nDBUXwxhrS2fxZ/+cQ8Ku82md9oVKOCNK09x8c2tigd+Y3MGs7u6l91pB84FiYg8qcntARARlUuSpADUMrXH7/Zl4MwKyyLRxYCVN8xENxOrv6NeQ7JRJAGMoIKb4WuH/VjaD534qlASDF/ZSju29XQD/TQn/z4REblGTmAG7rZvCgFY0EITDUE75qfPjRuWdiO/Xiaxc1Bvyg9ko40XLPQI4QXEaNucrUGXSlgZCFs77Mf7z+7ien7BaHLFcDvT25O4/NWq2fBVUrsGdEPN/u1wInxVNNaeNLOvSW1C1U71dP3IxTpERNSQslFkslHEslEMABiAeg91DsafjSmo9+yvAejJRjGUjdZWxaViCE30+Pv5u4aLK/qGNvE7v5fF21cf48LAju5ze7/xHG9ffYzf+sHPKg5f5ZWA2euDmBPHkIjIi1gBi4hq0SReDSGNK4ri5Mm16Ea8lTcARTd/g0BjtdfJRpGWExiA+rN3clI3AzR2OyOHlaz6VgfmWP2KiOqdFnhagDf+jgcBrMoJjLhUQcURHjvmTjIzoZ+EQRtrDysA+EOoK4a9U16pAckJBCHhr0Ip/fhou/cuEUbb5nBjc8bSbRYXssSfay3ffWkM+1K6rReXCiGsFIJYOQiqFYrNS2aj7i1c0FrBZFBd9QXHORm+Or7P2JmY3vutuHBuxK4xaPcJcqiPAHLNhv+IiIisolWDTAINdR0UA7Bc6oG8EsCNzRlT53l9Q5voG9oEADwp0ZbwvEE4y4ylQuioXbmBcd4LJ6JGxgAWEdUUSZLCeDWAM6UoitMndCUnuhRFsboFoel9O2BSkiQ3K1oAANr/rRDO/+5/9y+bOvz/ls27mgL7lDutHifJc+CKHyKqcx4NAgWgVsKqyxCWVlXkLrx1zJ1iZqI9CbWNRU2FKDT/Vwav3CEnEIK60KZf+29AFL4CIGwH4ia/lLOsDeFpeSWgrnTffflvp1u+V1FxGFAXvnihTUkaNfS3wy/lcOvcNVeqsY21J5F/EUB8S5h3DckJRGz+m1YvbWe9l+gkIiIi22mB8ikIFp2vHARxfWOhrLC9FWGr48psJT7F61nyIkmSlOq3QmQOWxASUc2QJKkf6grK41KKojgabpAkyYnqV9AJlTXiRNuR3X+Zwp/d6P6/QC0vbPWsx/E2LzGGrxw3hwpaTXpcTFu9RURUlzwavioKALhbb+0ItdfTqOErU7RzuFps/5vizWpnyQkE5ATicgKrUP+WTQIIwyDoN9zqvfCVG2M73fK9Qjmoq+S9EL4CamxRyM2z47rVyOw20Tll9J4rqwRaBerhb+YcrxmJiIga2hR07okXQ1gmKk9Zqljx6q0nT8tpJc6FyETU8FgBi4hqyV2cvBGegxrCcZpossuOG7WlWrIFJEnqVxSloW/QaW0B57QKEBGoq9QrnYhMQQ3/zDF05Z5sFDk5gSScbTNppxgnUYmoAcTh7SBQP15WwqqXz/gZePuY283UOXA2ipR2XlFLlVF4s9oh2jXEJCp8f3ix+lXRYEtN5YfmYMGCBe3nWZyRCuLlfYMcXl6nZ0zuZw410sJ0uDWF0Tb3CyfFumJ4d39Z9HBITiBoVzVKrWpErbeyd/+HSERERK7R7omPQF0QUnIhyMpBEO/mlhE7E8NYu/W3m//sUMa/fvFrWCkE1UUWhVC5ga8phq+IiFQMYBFRTZAkqdTk3riiKG5MpIlWQ9sxFtGNxH6YnHyqd9pN9BhwVBHieBCr1LHLQT12OahVBmpqhqIB1EsAK+mhVfxERLaQE4ijNsItQaihJTeC+5bSjrnd1US8rpxz7hhMVDPyiCmelzpDTmAS6vlmLbwvyuZv0v0VeQTgottjhHo9Np6NVlbRWAtchfGyXaSp2SE5gQzUxTdpqNeCr1xTZ6PIyAmktO162s0z3ij0N9iSRqwrpteKMAJ7qxIm8Wq19FqR0RaXERERUQPTQuUx6JzT5JUAbmzOYHYngonOKUuC+LO7EUxvT1ZbXWuci5CJiF5iAIuIPE9r+Xc6kDGlKEoj3KSql0oNjtAqW8yBK0hrljbhYUu1ir7mDEbb5uCXcuhrzhxNTuVfBLB22I+8EsD8XtiKcs7JbLQm2x4REZl2rAJlrQjLCYQqnez3AjmBUufEpMPMSmKPYKsGB8gJBKFWNqo6WGMQcvKy/0j776QVx6ECKahVhyuaoJETiEANXlU69hOfXXLiqAry6evHpEvHx7TRtjlXWw+WGo9OACsMGwNY2SiS2nujFqtg8W8/ERERATg6pwnAoBrrykEQ7z+7i77mDMbakxjrSMIvmb8+WTvsx/xeGLO7kWrvg1e1qIKIqF4xgEVEniZJUgBq68Hj0oqi8CYVUf2agkXVKvqaM5jonMKwL2VqgiLWFav2IpQrfoioUcTh7UBLKTMABtweRBVqoiWWA8qqEqWtJB7Hq9cUXpFmcNt+WvjKsiCel4Ivpxm0IAxqVVpTp6oHB2EcODoE0FzBkNJQg1fJSlsN2li1LAw1oJuB2gpxDlDb3Wv/VvXKDLt4ofXgccXFLvN7JYs0BuxsQ6iJQf0dryVzrH5FREREx2WjmJITyMFEdc+1w37Et+KIb8Ux2JLGaNscBn3q6ZZfymGwJY2lgnqKn38RwMpBEEv7IawcWJJZn4JaxblmV6YQEdmFASwi8rq7OHmTNYc6aB9To34E4L9xexAatmepY8eqYFVc5WO4NXUUvCpXMbQ10Tl1FMRa2jexAF7CP8t+n+ErIqp/WiWmWmyD1y8nEK/FSkNa68FarOxhh7I/3LUwxTi816IqDWDE7UHUO60yjqU/+7XDfsDn9isrzWBC5eg6SlQ9WKtw2H/sealTjxVb/gVQOqBU3Eeq2tXw2v5mYH81qn4Ad7XWg+NaUGwK3vubAUCdUPNaAAuAXgALUH+Gtl3HZ6NI2VVJ2SY52NuWkYiIiGqUVgkrg1fnxoRWDoJWBauMpKAuXOD8DNUaL917qbWFI1QmBrCIyLMkSSrVHiKmKIp3lxvXt6yiKCwnS47IRhGTEwijzFXnfc0ZxLpilk1IjLbNHU0kxLfi+hWxFPwlOYFJraoAEVE9q+U2eGHUWLsfrUpNLR9zK6UrXWGr3cQGvFO9LQXgGlcM28uO8BWgriCvJ1rQqVgJC8f+W6w+VZxgyUD9PbR90YGNVa/0hAAsywnEtL8Z1bQ7tM1wqzcvy42qrzkwhBgsqqTsxFj595+IiIhEtHD5CNRrGbcXY+WgtuiuuKItkdu8NLcpSZLbQyCbMYBFRJ4kSVIQr040JRVFYXUZosZxDWW0ihluTeHWuWtl9bw3a7RtDsOtKcSfxzG7q7uoOi4nkGErCSKqV8eqn9SqfjmBcI39na6Vah5OqOqGmRaoSMPCVnQVSrLtoP208IwnKxh5gRZOK7YeNFr0EDr1vTmov49pqO9ny07AtdBpHO797QsAmNHaVo4DWHVpHEIGQSfX9DVn0NecES1asb2dYzaKnDZR6fbfeCNTbFtPRERERrQqU0MuLUwonutXXdWWiKjRNLk9ACKi0yRJCkAtr3pcGjVWrcAiXr5pSGQr7SLT1O/9WHsSd/wjtoSvivxSDjfPjmOi07DAVVybOCIiqkf1EAaqtfaJ9XDMrVJ16qB4ExtwJYSXg1r1hOErm2nhGdvCV0sF7+ZQVwo6C+Sb8MtyAnE5gVWoxyeCyoIxAah/S+MAnsqJo8BSVbRz6AV44++eWj1Nwj90eyCnDfq8GcACdMNhjlRu0P7Ge6m9yGnJWmyFTERERO7Rui0MQK1CZdfN701I+BEk/DvZKKRsFCPZKGIMXxERlY8BLCLyohm8ehN4XFEUr5RnF5VZtSNwIbpJ6d07rkQW0lYG/zO954y1J3HzrHPzmLGuGGJduvfM+8FWUURUv7wwKV6tsFbJy/MqacdbxyyrMJmNIpON4hrUaptOtVBIAhhgq2L7HQvx2BaIX9r3bgBLJxy2ixf4x1DPU63+uxKB2rpvodK/r9rPbRXut1g5LgQFlyHhttsDOc7ORSfV8kJ1Li2E5cWgawqNubCQiIiIqpSNIqct5BmAep5j1UlXCsB4Nopz2e/j/5D9vv59eCIiMsYAFhF5iiRJk3i1KkFMURT37+K9JBqLpTeKtUpgpbaZ8VAYjchW2gTOXxI9Pto252j4qmiicwpj7bpdIyatqAJAROQl2t+1eqnw5930RG2O0wmWV6zSAl1DAKZgXxArCWAkG8W4lW3aSJcj7TlWDrx5qqcTDmt3YPchAKtalS3TPwMnQnNVCELBIDy0CMoLIadKOFklWFvIMwT7qkSUK6lVkvDKeIiIiKgGaUGsZDaKIajnOjGo15xmr2cz2vPHAQxp5ydsjUxEZKEWtwdARFQkSVIQr1aNmVMUxVOrxBVFSUuSVOohq+/Ai7bn1Cp9Ii8QVpLqa864Er4qip2JYeUgqDf5Foe3218QEZWrnsJA3kxO1O44nWDLNYE2GR4DEJMTCEFdDFJtpbcM1MDYFCfbnaX9DB2pRDq/F/ZcEGZ21zNFCiehVhu8plUjMjIDb/+9C0LCbSja/6ZKBQHn2thko0jLCYzA/XBfjNUPiYiIyGraefaJc23teghQz31OnHuxnSARkTMYwCIiT9CqPc3g5E2xHIA5SZIqmez784J/l422pyiKmRPRFEpMQkqSFDL5/WaIxumtu/xENtFWSAtnkWJdMVfbb/ilHGJnYri+sSB6SkhOoD8bZWiSiOpGPU06e/61aJ+Dnh+nQxwJMmk3pFMAxrUb18FjX3pt1VJQz9EzAFL87HdV3Kkdze5EjNpSO25+L1z9RqzTD2BBTmBEL4QlJxDHq1WwvUfBewD+HtTfc++P15sc/9uohbAGoP5tcDqhmIHa0oeTnUREROSIU+cdlleRJiIiYwxgEZFXxPHqBFMAwF2L9/M97UuPZGI7aZQOSFm5olM0ycMAFjUKYfWC4dYURtvcv4Yc9qnj0JnsikCtqkFEVA/qKQxUC6+lniqOVSMDm6pf6TkWxjpBa4/czwl175ETCMPB3+28EsDsbsSoLbVj1g779doPuiUAYFlOYLxUaxPt98mRimUW+T5etrVzrdzYykHQc9XXzHArnKoFeMflBOZQ+t6THaayUV4HEhERERERNZomtwdARCRJkhVtPpwmunHYX9ZW9IluCtbenVaiyghTTROd3ungYFD5oNb+thER6bHyPMd1x0rze1UthMScMO6lNn7ZKDIMX3mW41WJ4s/jyCtudjZ76cbzGbeHoGdGC8i98u9uD6xMAQDxbBTjAK4B7vxt8sp7rhSd9uyuy0aRykYxBGAc9txXyUENDA8wfEVERERERNSYGMAiIldJktSP2rvpCoirXFlyt1FryVhqkjOnKApbmlDdkxPiVj+DLWkM+7wz79nXnMFwq3A8gRqY4CciIvKqKYadyAytkpLjAay8EsD0tvsFnKa3J71Y/eq0Ge0cHwAgJxBBbVb6C8sJhLNRzAEYAOB4CbSVgndDTmuHwqy2ZxaSZaNIakGsIag/v2qDdHNQw8I92ShibENLRERERETUuNiCkIjcFoQ9NyxllG41+DGAf17txhVFyUiSlIO6Avb067HquJTimZuWRDYTTsaMdXijzcuJMbUn9Sa9QrCuNSkRkSuOT5qTY+qq4lgF0qwgQmVwPHxVNL09icGWtGvtsVcOgp4IgZkQALAgJzCSjSKN2mo9eFoEwNyp1nYROPQ+1Ak5uSqvBPQqYHkulKS9D8eh/gyDUK/bgtqX3kFOQb03kwaQ8lKVRiIiIiIiInIXA1hE5CpFUeagrha0lCRJIZQOYP1zRVGsmshJo0RIRJKkkKIo1YYtREkOBrCoUQhveLs1uaXHYEzenCEhIiqPd/sdVc7rAdl6POZm5QCMuD0IqimuVlK6sTmDvuYMBlucvVzLKwG8/+yup1vSnRIAEJcTiKG2z5FDcgL9xUpHWqW+lFaJrRjEqvb1pbRtvLKdpYI3C4cZVGHz9L0MLYzl6TESERERERGR97EFIRFR5UQ356y4G8oAFjW6kr8Dgy1p+CVvLjDWmXDz5gwJERF5rhoHAdDCV6woQmVy9XwrrwRwfWPB0cpEbuzTIiFI+KHbg7BA5PQ/ZKPIaC3oBqC2JxyHWvHb6Do+BzVwNQU1fNqTjWIEgsVqa4f9ngxhGQSwvBx4JiIiIiIiIrIEK2AREVVOdBM1IknSlKIoFU0aadW72IKQGl3JmaThVu/etx9uTYlabtRMSQIiIh31GFaqx9dU69IAxrVKJESmyAlvhN3zSgDv5pZxp3vE9kpYxfCVTrs3rxt2ewAWiADiNqladaxXeqfLCQSgXe9rlbP0CN9I87thDPu8c220dtiP2d2I6OEc/64TERERERFRI2AFLCKiCmntE0vd8QwAmKxi06LvnVIUhROFVPe0SYmS+pq9+yugV5nLKxODRESVKrZZIkc12mT1HNTKV432uql6njnPKgaj7KxOtFQI4fJXq7UcvgKUurgfGZATKPuHkI0il40iZSJ8hWwUcxCEhWd3I55qPTm/F9Z72Hs95ImIiIiIiIhswApYRETVGQewjFcr3FRUBUurflXqbn0GajsCokYgnMjwcgDLy2MjIqKS+IfbG3IAktmouJIMkVf1NWfQ15x5pRLRSiGIxf0R/B87/kv0Nv3Mkn3llQDiz+N6VYbIeSHYH5adg2CR1o3NGdw6d83tY4C1w35Mb+uuQUua3RYRERERERFRLWMAi4ioCoqiZCRJmgIQP/VQAMCCJEkjZkNYkiQFAdwVPDxeaUtDInKGv4m/okRU91LwUKWZKuVqoKqX18dnhTkAsRr4WZC3OVoKarRtDqNtcxhsSZsK4D99cR77aMMvN31Z0f6Krd1md7xV8YgAOPPeS0IQwJrfC2N+L4zRNncLTN14PqP33kyzsiERERERERE1CgawiIiqpCjKlKByVRBqCOuaUetA7fvnAHSXeHhKURTD9gRE5GmcLSOiepBG/QSwauHcqp4nrFNQq16xLRXVBL+Uw0TnFEbb5squetrT9OTofz9T/Hj64gJ+tfmh7vcsFUJYKQSxVAhhab9e/uzWJdt/ONkoMnICcwBK9vi7sTmD4daUbjt0O01vTxq9R1n9ioiIiIiIiBoGA1hERNYQtSIMAliVJCkJNUh14m69JEl/G8B7AH5NsF22HiSqDyyPRUT1oJ4CQZ6vuJSNIi0nkEP9hHg3oFZ7nWLFK6olo21ziHXFLGk3fU7K41xzHmuH/fgH238Xv3hxEX4pB7+Uw9qLfqwdql9UM5z6+xyDIICVVwK4vrGAO90jjoew5vfCiG/F9Z6SykYZwCIiIiIiIqLGwQAWEdUFSZLiOFn+v0fw1O9qrf6OKIoyUu3+dVoRFkUARCRJOl5t4VsAugw2zdaD1IiEs1v5F96dg14pONr9hojIDbVQNareXksKgkn3GvMvs1H8ObcHQVQOv5RD7EwMY+3W50f6mjP4B2f/I8zuRnBjc8btl0pVkBPotztUqlXBmoKgFeHKQRA3Nmdw69w1x153cZ8GYo4NiIiIiIiIiMgDmtweABGRRYJQy/8Xv/6C4Hm/eup5lrUMUBRlCjBso3J8v0bhK7YepIakN4FRwxUB6qlqDBE1qGwUOdROcElPJhutmddRL58f/x+3B0BUDr+Uw53uEVvCV8eNtSddqVxElnLqAmUKOgtV5vfCeDe3jLxi/4KVpUII1zcWjPY1lY3WzWcYERERERERkSkMYBERWUhRlGsABqCu9DQKY522C+B/gNrOsEdRFK4WpUZWchZqqWBZZtJyemPTQgtERPWgHloJlXuO5qZ6ON719DrImyw9zyqGrwZbnMmODPtSRyGsvuYMxtqTuHl2HB8EhpC9IJX8+iAwhFhXDKNtcwxvNQjteuIadN7vKwdBvJtbxsqBfZV5p7cnzYSv0tkoq18RERERERFR42ELQiIiiymKkoG6OhWSJAWgto0JoXT7mF0A/wJAQlGU226PnchDSrZcWtoPIa8EPDnRtLQvDGDVSpUVIiJD2Sjm5AQycK7ihx1qJgyUjSInJ5CE2s66VqXsbs9FDc/S95eT4auiwZY0/rjnLVxs+jPTzy+OMa8EML8XxvT2ZC1XiyUTslGk5QRiAIS9/9YO+/Fubhlj7UnEzsQsu25aKoQQfx43E+7KABhx+1gRERERERERuYEVsIioLiiKMqIoilTJl83jyimKklQU5Zpg/x2Kovx5hq+IXiGc9ZrfC5ezHUcYjImtN4io3tRSBalXxl6DYaCaCYwJ1PL7hWqDZcn8WFfM8fBVkdnw1Wl+KYex9iQWewZw8+w4+ppr7U8clSMbRRJq1Wxds7sRXP5qFfGteFXBvPm9MK7nF3B9Y8FM+CoH4Bqr/xIREREREVGjkhRFcXsMRETkIZIkLUCt2HXaFNsiklPkBEIAFko9Ntyawh2/txZVv//srl4IayQbZRUsIqofcgIBAKsAAtVuywUDNRjAgpyA6PzM6zLZKAbcHkS9kRMIQn0/BAAUExH92lcaLwNJaajVaOq6Cpl2PJar3Y4XzzErkVcCmN2JIL4Vd3soDSEbha2LukTkBCYBmP4hD7emMOxLYbg1ZRgyXCqEsLQfwvxeuJzwVg7qdQ8XnxAREREREQlIkiQK54woisJ5pDrAABYREZ3AABZ5hZzAUwgm9xd7Bjyzun/tsB+Xn67qPaWHq8CJqN7ICUSg0wLJo6ayUdTkuYycQD/U0FutYQjZItrvXAgvg1flykFtizyXjdZfVTK980azPggMuVb9yg7ze2Hc2JxBXvFeVtZMGGjlIHgUAjJReck1bgWwgMo/i/uaM8JrKZ226nrSAMYZviIiIiIiItLHAFb9YwCLiIhOYACLvEJOIA5gstRjY+1J3Dxr2HnDEdPbk3oVBpLZqHGLECKiWlRjVZkyAIZqORCr97noUXPZKK65PYhapgXvItqXlSmaDNTWkFO1/DtxXLV/j0bb5nDrXP29XVcOgri+seCJEFZfcwZj7UmMdSThl8p7260d9mN+L4zZ3UhV7fRs4HqVP61y8F24V5UyBbYdJCIiIiIiMoUBrPrX5PYAiIiIiASSogdmdyOeWAm/dthv1N4laXZbREQ1KAbUzIRrrNYnh7XqXbVSXSQH1Ga1MS+QEwhogbtVqKE7q4MV/dp2V7X91IOqqnqNtnmvKNh2rgUPF/14cL/nxNfa8lkUdszdzhtsSeNOt7ttFfuaM7h17hoWewYw0TlVdviquI2Jziks9gzg5tnxirZhE9dvjmtVBodQ5e9ABXJQP1tHav3zlYiIiIiIiMgqrIBFREQnsAIWeYleNYPh1hTu+N2dULqeX9Br05HORjHk6gCJiGymVd5YcHscBsaz0foIxMoJBKEeb/fL2ei7Vo9t7pwgJxCG2lLMyZ9xBurviethkkrJCQSgBtbKPm59zRks9rhaxOjIdq4F65934dHnZ7Cx3qb73AsDO+h98zn6hjYNtzu7G8GNTee7xsa6YhVVvDKSVwKY3p7E9LbrRQE99fmifSbPQA1Z2mlOe+0MXhEREREREZWBFbDqHytgERERkZdNiR5Y2g8ZVZ+y1fT2pF74SnfsRET1QgtseLnVatJLk+PVykaRBjzf1i/G8FVl5ARm4E4rsX4AC7VcDUsLglT0vvNK9auHi358eOt1PLj/mmH4CgAer3bg03sX8Cc//DqerHboPnesPYnhVufu4/qlHG6du1ZxxSsz2491xbzQktxTN8ezUaS0lojjNowtB7W671A2ypaDRERERERERKUwgEVERESepU3sCyfOp7cnMbsbcXxcs7sRo/DXHCefiahRaAEnL1bJTGajng6HVUT7bPTi8QbUY84Acpm0loPLAJw/qTlpUguB1aqKwpaDLe539vzs3nk8uP8aCrvNZX/vVs6Hj25fxNryWd3n3TzjzJ9Dv5TDne4RR4JtY+1J3OkecaslYSYbRcaNHRvJRpHMRjECYADqopBK3+TFYOM4gIFsFONaEJiIiIiIiIiISmALQiIiOoEtCMlrzLSUuXl2HGPtzhQ4md2NIP48jrwiHE4O6gQFV4UTUUORE4gAiMMb7fGmslHPhpQsoR1vL4Vl6v6Y20FrKzkDIOj2WI5JAbVZ4UZO4C6AcDnf89n5HrcCPACAj29fxGODClZmvX31sW5LwhubM7YuXiiGr8yG2go7TXiy2vFKxa8LAzvw9+7B1/HC1Hbm98J4/9ld216XQKzWAqdai8LitX6pvzk5qC1JM1DbqTNsRUREREREZCG2IKx/DGAREdEJDGCRF8l/gH8KBb+j95yJzinEuux9i05vT5ppe3iN1a+IqFFpYZK7UFuauWW8ntoO6tEm091oWXdawxxzK2kh8wV4K3xVNJeNer7d5SvkBPoBLKOM34nsBcm18X527zyyy+cs3aZeCGvtsB+Xn67a9nrMLopYWz6L9c/PGAbPLgzs4NLlDZwf2DHc5uxuBDc2Hc2k9tRiSJGIiIiIiIjcwwBW/WMLQiIiIvKso5Y8BuErQA1HXc8vYO3Q+jn/tcN+XM8vmAlfTTF8RUSNTKuWMQS4UhUkBWCokYJAWjvCIe21uyEDYKSRjrnFvBq+AoBwLbYj1FrCmX4/utl+8Mlqh+XhKwD40z/uwXaupeRjfc0Z21oDjrUnDcNXT1Y7sDj9Oj69d8FU1a/Hqx346PZFfHz7IvLrrYb7H2517E9hkuErIiIiIiIiIjqNFbCIiOgEVsAir9CqqCyggqoesa4YxjqSVbeTWTvsx+xuBNPbk2aenspGMeLKwSIi8iCtOlMc9gdMclBbQTV0CEhOYBLAJJyrhjUFNXjMEEIFtHCTfb3grFNzbdYAQE5gGSb+9gy3pnDH787p25/88OvYyvnsef1Dz/DW1SclH7OjXZ9fymHxtQHdc+8H93vwcLG7qv0YtVi0u8LXMQNa2I+IyqBVfgxCvedU/Bvdj5OVU4tJyhyANNR2mKwEQERERER1gRWw6h8DWEREdAIDWOQFcgIRoPqqC2PtSYy2z2HYV95561IhhPndMGZ3Tc+LpqFWABHOOgluNgfx6kR56tg201CDXZzcJqKapf1Nj8D6IFax0g0rkWi0z5o47A32zEEN5TB8UCE5gTDU1pG1YkirblcztN+FVRgEEt0KYK0tn8Wn9y7Yuo/f+dv/Gr6OF6/8e14J4K0nTy3dV6wrholOcU7PylaLRiEsky3DqzGVjYLXxUQmaX+PIwDCqO5ccA7qtXFDB+6JiIiIqLYxgFX/GMAiIqITGMAit1VT+UrEL+Uw6Etj2JdCX3MG/qaT8/T5FwGsHfZj5SCIpf0Q8kpZuxaGr7SbzWFUHzxIQw1msdIIEdUsrSJWcQKuGikAc5yAE9M+fyahHmsrevPmoE58TjF4VR2zwSCPqckqn2bOKd0KYKV/9EtY/+KMrft448pXuHQ5X/Kxd3PLWDmwJhNrVP3q4aIfD+6/Zulr0wth2VwFKwM1kMjzcSIDcgL9eHkuYuVnXgYvz0n4u0hERERENYUBrPrHABYREZ3AABa5qQYnJZPZKMZLvI5+4Kjii5WvhRPgRFQXtDBWCGo4KIDS5x6AGkAttqBJsQVN+bRqS6crMJqRgRp2S0MNvHGS0wJyAnGoE9K1ZrwWQ49GISy/lMNn53scH9dPft+KXKS+3m88R/B7vyj5WHwrbrbFtqGJzinEukpfJm7nWvDTH/ZZ/tp87Yf4zg9+VrLCFwDc2Jwpp5JtOa5lo5izY8NE9eJYCNzuz7oc1OvimmuTS0RERESNiwGs+scAFhERncAAFrlJTmAZ1reosssr7UccvNkMAFPgql8iqjPa31Hwb5s9jrXDLf73tKPAG38G1tPCQMtuj6NCmwB+sxYD4NpxXwLQXurx7AXJ0fE8We3AR7cv2r4fX/shfuf3siUfs7JN32LPAPqaS78tPr59EY9XO2x5ffLQM7x19UnJx+b3wnj/meVdPmsyhEjkJC30HYc11TfNSkNtjczJKiIiIiLyPAaw6l+L2wMgIiIiAo4qQtRK+ArAydXvWjWXGTh3s3kSQEROIMbJICKqFwz92Es7vsWbOazi4jxbWygsIgAAgABJREFUSvI45CyAVTlxVBktA7USqOd/Z7NRpOU/wG0o+BulHl8qhDDsq797nIXdZtv30decEYavnqx22Ba+AoDs8jlc+vYGOgMHrzw22mb5n7cpnm8T6ZMTmIE7n3NBAAvadTGrYRERERERkaua3B4AERFRpeQEgnICoWNftdK2jk451rKvlhyVDdDCYwtwdqUvoFYwmZETmOH7n4iIyLu0z+mw2+OwQPGcLQ7gqXYOEqpym/ZT8N+LHlop1FL+vzyFHXtv++kF19Y/77L99WU/OSd8bLAlbdVukqer3hLRS3ICAa2StdvX83EtBEZEREREROQaVsAiIiLP08I5Qe0rBJ0qSXICAI6qO6ShttCpvyXt9ScO1FyAKCQn8HcB/EXA9YnHCICgnMBILVSiICIiakBh1N65jhkRqBU5vd4CSpjGWTmo3wCWr+OFrdsf9IlDTk4EsJ7oVNj6z86+j6u5/6naXbCiDpEOrcXrArzz+RaRE/jrkPABFHwMIJWNwrI0JhERERERkREGsIiIyJOOVQmIoPy2dMXvDWvbykFtszOVjSJT5rbIZlrVhFqtCPF78M75VBDAspzANd5kJiIi8pxaPdcxq9gCKgk1tOKpQHg2ipwWEnvlumJ+L4y1w35hK71a5Ws/tH0fomO2nWtxpAXixnqb8LHfbPmfcfPsOG5sVlQQJwewzTeRHu2ejZfCV0UtUPDvAfj3tHHmACShVrOrrz/0RERERETkOWxBSEREnqKVr58BsApgBuWHr0oJQA1yrcoJLMiJup8AqzW1/PPwSviqqB/AXbYjJCIi8hy3q2U6pXjO7XYrqlKE1bnm95w7HfX37jmyn+7X9x17TadtP/U5ti+9Notj7UnEusruHpgCMMLwFZGYh8NXpQQATOLl/aBG+TwmIiIiIiIXMIBFRESeISfUm2JQJ27supEXghpQWdBaG5KLtJ+BFyfoalk/1JvhRERE5AG1ONk72FJVMc0AgBk5gbjbr+MUYaBmensSecWZHIGv4wW6HQhh6QW9lgrWvCWrfJ9YIq9TBQsAJjqnMNxqqjNmserVCKvJEhmyarGc00JQqzVy0RIREREREdmCASwiInKdnEBQTmABQBzOraAMQV0B6bWJoUbD8JU9glolOSIiInKfZwNYfc2ZoypBd7pHkL0gIXtBwgeBoRP/++bZcYy1J8tt0zfppfMRrfVUySROXglgenvSsbHI33zm6j6W9q15S64dur+exddh3GrRsAqWhNsABrJRTLn9eoi8Tls4V8tVrKGN36vVGomIiIiIqIZ5rW0OERE1GK0iwF24V7p+UqvCNJ6NIuf28WhAtX7j1ssicgKpbBRzbg+EiIiowbmfUjlltG0OYx1JDPuMKwMNtqTVSkft6v9fOQhidieC2V1T89YROQFkoxh3+zVr5iAIxE1vT2K0bc6Rqk4Xv7GFP/3jHhR2m23Z/oWBHXQGDko+ZlX1KwCOVQ3T4+81brU42JLGROeUOGSnYL9WrwW16+njP9RiVaIcgGJiMgMgpYUQiSqmVY1yLq1qr2K1xqCHPqOIiIiIiKjGSYqiuD0GIiLyEEmSFlB6UmJKUZRYudvTo602LGtVvF/KYbg1dTQx4m/Koa85g5WCep85rwSwtB/CykHZ1fDTAEZq9cZ7LdJu3j51exx1LgNgiO9rIiIi92iVXj1RBWu4NYWbZ8bLrWRVUl4JIP48bjaINZWNwtJriUrJCaxCEIobbEnjTvcI/JL9p05ry2fx6b0Ltmz7W+89wvmBnZKP3dicMfszM3Sne0QY4vvJ79ufO/S1H+J3fi9r6rlrh/24/HRV9HAuG0WP7QO2wLHAVRDl/13JQa0ClwaQ5DUClUuraliPVaNSAK7xd4KIiIiI7CZJkiicM6IoivEqOfI8BrCIiOgEpwJYWtl6U+3/iq1RjgevjBSDWPN7YczvmS6yxLCKg+QEwlCrn5G9PDPhSURE1Ii8EMDySznc8l8zVfGqXEuFEOLP42YWQIxno0i6eRyAowDLgujxwZY0PggMOTKWj29fxOPVDku3eenyBt64UnqNQ14J4PJXq5ZVrop1xTDRWbpr3+L069hYb7P2gJ3S+43nCH7vF6af//6zu3rXhiPZKDx5s1tbuBKGWnnIymRbEsCcV183eYucQBDAstvjsBEX5RERERGR7RjAqn9Nbg+AiIgaj1b5yjB8NdiSxq1z17DYM4CJzqmy2oH4pRxG2+ZOfL8J/QAWtBvcZL+yy5RRRYptNomIiMgdrp7zDLaksfjagC3hKwAY9qVwp3sEo22GXY9nvHBOooVNhINdOQjixuaMI+31gt/9OXzth5Ztr/cbz4XhKwCY3wtb+rr0FrrI33xm2X6Er/fNrbKeb/Ae9USVutO0hUurUCtHW/37E4F6/bvghd9N8rx6rHx1XBA64VwiIiIiIiIzGMAiIiJHaasmddsO+qUcYl0xfBAYMjORY6ivOYNYVwyLPQMYbjWceDIcH1mGASzn1PvNciIiIi9zLdw/1p50pKWeX8rh1rlrGGs3LHDllfPsGCCucjK7G8H1jQXbQ1i+jhf41u8+QnfvXtXbkoee4a2rT4SPF1tGWmnlICg8Rhe/sWVpuOy0rkABF60MYEn4c7YNtgJyAkE5gWWoC5fs/hsSArAqJ8xVqKbGc6wKW70Lam0WiYiIiIiIKsIAFhEROUZbVau7orDY8sNkxaqy9DVncMc/gliXYTe2MG8+U51phJvlREREXuVKO6PBljRiZ2Kmw1f59VY8XPTjwf2eE19PymiRd/PsuGGVIa0NtauyUWQAjOs9Z+UgiHdzy+W0M6+Iv3cf77z3CPJQZRWjfO2HuHR5A29dfQJfxwvh86a3J20JlImOj6/jBS59e8OWYwZAt9KXHp0FOX/ZtsGWSbsWXYbzC1Ym5QSWWQ2LSgjDxTCxwyK8H0RERERERJWSFEWpfitERFQ3JElaQOn2C1OKohgml/TICYi2DUBdkXzz7LjtK/QBdVV7/HncaBJiKBuF+b6HVBY5gadonJu4XnAtG0X1JeWIiIioLEbnwHbwSzksvjZgeF69nWtB9pNzyH5yFoXdZv3XMfQM8jefwd+7r/u8vBLA9Y0FrBwIsyOZbBQDTh4P4WtSW6MbVjsZbk3h5plx9DVnbB3Pk9UOPFzsxmOToTd56BkufXsDnYED3ecVw2R26GvOYLFH/ONcnH4dG+ttlu6zqVnBa7+6C3/vHnrffG74njwuvhXH9PakYMP489n/G/5XWw6UCVqVoTjcr16bAzDCa2EqcuNzzAMGtLAuEREREZFlJEkShXNGFEUxbOFD3tfi9gCIiKgxaCvdhTfshltTuHXuWtnbza+3orDTDH/vnu6K79PG2pPwSzm8/+yu3tNmAAy5d9TqHsNXzgoDDGARERE1glv+a7rhq8JOEx4uduPhYrfpbWaXzyG7fA7y0DO8ceWp8Ny72I7w3dyyaLFDv5xAJBuFYb9Cu2WjSGrVfib1nre0H8Llp6sYbk1htG3OTKvFE/JKAB8V/hKGfSmckTaFzzs/sIPzAzvYzrVg/fMu5L9seyUY1xkooPv1PbXFn4nrn7XDflzfWDB8XqXWDvuxVAhh2Ff6PvE77z3CT3/4dcOAXzleHEp4vNqBx1pgrStQwBtXnppqSTjQ/C/EDyq4A+Abth0sHVr4agFlVL0abk1h2JfCoC8tPP7Fn89KIYilQghrh6aKWwUALMsJjHvh95Q8odHCV4B6P2jE7UEQEREREVFtYQUsIiI6wY4KWNrN5FUIAjeDLWnc6R4xVfnqiXaj/dHnXdjK+V55vPcbz3Hh0o7pCYnZ3QhubOoueo9lo7C+HyJBToAnIc7KZaPocXsQREREjUZOYAYOVrSZ6JzSbbm9nWtB+kdfq6oqka/9EN/63Ue6lYemtycR3xJ2cfJMFSzAfCWs446HXwAcBWDySgArB0HkX6j/XTkIYmlfvbwKt9/Gf372dx17XSaqkVliuDWFO35xTiG/3orP7l2wvBLWaUbhQADYRxt+7fGu3mZ6slFn24aWE77qa85grD2J0ba5iiqyLRVCmN8NY3bX9J8khrAanJxACOr7sxHx/U9ERERElmIFrPrHABYREZ1gUwBrEmorhVf4pRw+CAwZ3jx+9HkXHtzvKRm6Eu7XxA14AHj/2V3M74VFDzO0YhMGsFzBtppEREQO0zsXtppR68HtXAs+vPW6JdWIzISwLj9d1au4M5KNwjM3F7WKvTOwqUrrYEsat85ds72NYdHKQRA3NmdsD18V3Tw7rlsZrLDThPSPv2a6vWKlunv3EPzez3XbMv7B9u/j/7n1n4ge/ifZKP6aA4fsiJzAXajVaoX8Ug4TnVOY6LRmbdDaYT9uPJ85Cgca8NTvKjnLyc8wD/JUWJiIiIiIah8DWPWvye0BEBFRQxAur53onNKdhCjsNOHj2xex/OOvlRW+AtQ2KT/94dfx6PMu3efdPDuuV30roK2IJ+sxCOS8RmwdQURE5DbHbqCNdSR1q8qmf/Q1y1rBFXab1e3tiG8tGYRFPHWOnY1iDmq7KcsTUsWKv06Fr/7Ni9cdqXx13PT2pKjlJADA1/EC77z3CEPf/Tm6e/dsG8fGepvh+zLS8Z+LNyDhdxw5YBqtQp5u+Gq4NYUPAkOWha8AtZLWHf8Ibp27ZqYS9V05Yb41ItWdRv7Z92vhXCIiIiIiIlMYwCIiIltpN6tKLnvva85grEN/lfTHty9WtUq6sNuM5R9/DWvLZ4XPKa4m1sEbbvZwtLUHAWAAi4iIyHFa9UlHznv0KhA9uN9jeQu4rZwPn907L3x8tG1OL9zhufOSbBRprdqJZUmXctqtA2qVsrXls3hwvwef3TuPB/d78OB+D56UcU30y01fWhrWMWPtsB/XN4y7lF18cwuXJ77Ed36whjeufIXzv7oD8QLgymystyH9468JH2+XdsTHR0Gn/F/gN504Ztq1sm4Qcaw9iTt++8J7o21zZsKBAQB3nTgm5Em2VAWsIbwfREREREREpjGARUREdhPerJronBJORBTDV1ZNEn1674JuCEtvLABCcgLC3ilUMQawiIiIqFHYXgVrsCUtDFFs51qQ/eRsmVs0Z/2LM8KKs34ph9G2OdG3BrxaVScbRQzAAIC5arbjl3KmKgxt51rw4H4P/uSHX8dPf9iHT+9dwMPFbmSXz+HhYjceLnbjo9sX8ZPf70f6R79kWOEXUK9v9AJ5dii2PTSjM3CAS5fz6P76HhRFsnwsj1c7dK//dI/NC0zYfazkBAIwaOt28+w4bp4dt3soGGxJ44PAEAZbdAsU98uJhm1DR40trP2+EhERERERGWIAi4iI7FYygGUwGYPP7p23fIX+p/cuYDvXInxcrxoXuOrRDmxBSERERI3C9gCW3rl19pNzlrUeLLn95XPCxwZ9uqd8ngxgAUA2ikw2imvAUUWsshcP3Dw7bthu/cH9Hvz0h314uNhtquX6+hdnsPzjr+Hj2xeRX2/VfW7sTMyxtodFs7sR/NHeXzH13MJOEx4udts2locfirdtcFz+N7YN6qVJQLzIJ9YVKytA92S146haWvFrbfms7vXvcX4phzvdI0YhrAgXJjUkz1UrdAHvBxERERERkSkMYBERkW30VrTrtSN5stqB9S/O2DKmz+5dED5mcIPbs5NDNcz2iUgiIiIiL8hGkYTN1T/1gk52Vb8qerzaIQx6DPt0T/k8f46tBbFi2Sh6AFyDGsYyPI8dbk3phuKKFX8rDSA9Xu3AR3940bDVeqwr5vgx+y+3f8/U8x59YVzJqxpbOZ/u8fkPO6ZLPyDh1+wclxZimhQ9PtaeNNVC8tHnXUj/6Jfwk9/vx0fae+n416f3LuCnP+zDn/zw63hwv8cwjGWiYltAb9xEdYwhNCIiIiIiMoUBLCIispPwJtVwq3jOws5V0I9XO/BktaPkY33NGb0Vv7zhZrFslBWwiIiIqKHY2g9OFHR6stpha/Wr4/sppa85o1dtqKaq6WSjmNPCWCMAegBsip5784y4dZxV7dYLu8349N4F3ZaEo21zukEwO6wcBJFXjDt2PX7YYWJr1dHbR6j1fyz9gAJ7k2E6Iaa+5oxh28H8eis+vn0Ryz/+mqmFS1s5Hx4uduPDW6/jwf0e3eea2D+rYDUeW8PDNYL3g4iIiIiIyBQGsIiIyE7CFe2iANZ2rgWPV+29Ea9XAUAnGBbQq+hFFXN2NoiIiIjIPbZXwSrF7nProo0vxWEip9vgOSQMoOSFxWjbnO5rtrrd+qf3zuu2IzRotV6pZ5CwLHpwfs+4Y5cT7029fehUerKNnEAAOu3MjMJXa8tn8dEfXqzo2BV2m/FwsRsf376Iwo74lvBo25zugikAEaePG7mKC6d4P4iIiIiIiExiAIuIiOxUctnzYEtaeLN7/XO7FxtDd5WwwY1m42XcVC4GsIiIiKghZKPIwKYqWDpVXB2znfNV8m21XElHOBmvF3haWz5rebv1wm6zbqv1YV/K6hDcAYDfgoK/IXrC7I5+Rmc71+JIZTa9fXy9+V8JH5MT+N/bNKQwBNeVw60p3Zada8tn8em9C1Uft8erHYYhLIMWiAxgUSPi/SAiIiIiIjLEABYREdmp5KSEv0m80vjJaqcjAxO1SDGYvKrlCSJPykYxB6AuSyIQERERnZaNIgYbqononV97XC2fX5dsSdXXnBGGaAo7TfjTP9ZvAVepjfU2rC2LK/2OtVuY/ZPwd7JRpLWW4iXP5VcOglgqiLt2bT+tKLBXke1cS8l/b5EO9F7jn7NpOMLqV3o/o/x6Kz7VCdmVa2O9DZ/dOy98fNiXMqoObVzijOoFr9dVrIBFRERERESGGMAiIiI7lVwh2Nckvn/nWIsUQYsOgzYUtTxB5GVT1W+CTOLNcyIiIveNV78JcpOcQD8E1wZ6FYyyy2dtrfr08MNu4WMGlX7LsQEF08f+vzA1NL09adtrLYeTYS8ThMG90TZxceD0j75m+UDWvziDh4t+4eN64wHDKI2E15AqVsAiIiIiIiJDDGAREZHjLG5/UZHCjv3tLsg0VsFyjvv9iYiIiBqcVjXI0hDW0n6o+o1Uydd+WMm3WZYKcphwYcagT3y6tfbJOVsHtZXz4ZGgpbteG/gyzWSjOL4hYQBraT+EfbTZ+prNOD+wU8m3Pbd6HHICwl9UvbDTg/s92Kqsxaehhx92C1sRjrUn9d4z7v/RIafU6t9pIiIiIiIixzGARURERK7SJnBibo+jQfDmORERkQdko0hCJ7hipe7ePUdeU2ePuJ1b/kXdFQ4Rhk9Ei022cy22hWiO21gXB570wmEmZbQ2mke0c/n/SfQNvzj85ZL/XmEoylL/6uDXhI9lv3+iypdVhO8bvQpl2U/ErSWrVdhtxsPFbuHjOuNiBawGoYWGa7bPLRERERERkZMYwCIiIsflFfcnYHwdFa3QJ5tko5gDw0F2y2SjrDRGRETkFdkoxmHh+c/KQek8hP91ZwJYF3QCNaKxoQ4n9UUtCJ1qg5fXCWBZUAGrdOU2Cf+N6Bsev/hl4cacCAde8EDQ6xjhL4LofbNmc9tKAMKqaYBaOU1Er6IX1R1eqxMREREREZnAABYRETlOZwLGsRX63b37lXwbwyv2srQVD71irvpNEBERkcWuwaKJbdE5dmfgwPYQSlegIKxotFTQzWg0zPn149UOR/az8WWr8DG9MI0JU9lo6fdq9vv4r0TftFi4ItygE1Ww/DrXl3+0/1dFDxVsH9gxetWvNr60v4XjVs6H/Hrp941B1TT3V1aRU3gtWYeBYSIiIiIish4DWEREZKeSd5L1WpA41YpCdCOeE0Tu0aozMYRlH940JyIi8phsFLlsFCOwoB3hSkG8yOHS5Q1bX8fFN7cqGhdYVcVyNlVLSp9uPVjCZql//K+3/5bwG3rffG778ZC/+Uz42P975/8seuhnNg2n5C+DXmWybQfaVgLiymkGVdPYhrBBaBWrG/1+SNU9XImIiIiIqP4xgEVERHYqebdWrwKWEzfhLwzswNfxouRjBhNEXPFos2wUSQBTbo+jDqWyUd4wJiIi8iqtHaFRwEXX/F5Y2Or7/MCObVWwugIF3YDX7G5E73UzgOV9GQAjJp73Ral/zCsB7Cqlq3/5e/dtrc4mDz1DZ+Cg5GN5JSD8fQHwv9o0pJI71KtM5lTltC1Bi8wqq6ZRfeGCHiIiIiIiIgMMYBERkZ2EKyRFlab8vfu2tyGUh8SroHUqYOUYYHGGtrq+6ioQdAJvlhMREXlcNoopAEOosCpUXglgfi8sfPytq4/haz+0fNxvXX0iXNywVAhh7bBf9K0NFb5yqtW6XqBJ52chkgNwLRs1sRBFwhPRQ/90768Jv+2NK1/Zchx87Yd448pT4ePzu+LfFUj4J7YMiqi2JdHAi9IYGCYiIiIiIjMYwCIiIjsJb1At7Ytb/dnZIqW7d0/YIiWvBPTGxfCVg7QqEF4KYeUA/NztQVQoo1UWIyIiIo/LRpHWWhLGUMFE9+yOuNpUZ+AAb199UsbWjL199bFuC3HdkEudBrBE1X47ewqO7L8zIN7P2ouyAlhpACNlLEI5X+4xAdQFOG9ffWz5cfiN334qDAa+QBPiW3HRtx5mv487lg+IqMZlo8jAW9foTuKCJiIiIiIiMoUBLCIiso3eCkG9yaGLb27Z1opCbxW03pjAAJbjrGjFY5Ec1LYr/4HbA6mQF44hERERlUGrhjUAYBxlnIeuHAR1q2BdfHPLsrDL21cfo29oU/j4UiGk134wh9qeyBf+TERVpvy9+7ZUIDut+3Vxpa0yKmCVFb6SE+iHgndKvm4ph2jXf6L7/X1Dm5Yuwnnjyle6783/uXBZr/3gJ5YNxCS9n4tTldMqGRs1Hq1adabqDdUe3g8iIiIiIiJTGMAiIiK7lVwpmFcCehMyCH735+gKWLtK/NLlDd0V+nrjAVc8ukKbfLwG91odpAEMadUoUqi9icJUNsr3LhERUS3KRpHLRpHMRjEENYw1BRNVo25szuiFS9A3tImhKs61fe2HhuErAIg/j+s9nDTV1s67hAEEvWpP8jf1j1m1fO2HuPiN0tV+1w77zYZpprJRDJX585kRPTDROQW/ZLypN648rToc6Gs/xNB3f45Ll/PC5xzAh+9u/DPxRiRbFy+U/P3Vq0zWafE1sYhoAZRB1bRGDOKQGgxuNLymJiIiIiIiUxjAIiIiu1VUBcvX8QLB7/3cslXi8tAz/epXuxG9CYl0Ga03yGJagKg46eiUHICYNvl0fGKhonZALmrEm+NERER1JxtFJhtFLBvFSDYKCRL+CiRsl3puXgngxuaM7vYuvrmFyxNf4tLlDdPn2772Q8hDz/CdH/zMMHw1vT2pG0RC7YXaT9CuDUqeE+oHsJ7ZOq7eN7eEbfeWCiGjby9WvTIVQJITCMgJROQEVgEINz7aZj630De0iW9P/FlF1ZAvDOzg2+9/KWw3X/SLF78sflDCXvb7+Odl77xKKwWdFo2vO1MBS7RQySC0xwBWA9IWJjl5be621Kl7AkREREREREIMYBERka2yUSShMzkxvT0p/F5/7z6+/f6XVbddeOPKV3jr6hPh43kloDsO1PgEUT3QKkDEAAzBROWHKiUBDGjVt14ZB9R2hLVgnDeKiYiI6lP2+/gfoEDY121+L2x0fgtfxwu8ceUpvvODn+Htq48hDz3DhYGdo8pYvvZDXBjY0RYyfIXv/OBneOvqE2HAp2h2N4L4lm71q6k6OUcpuUBjaT8kDK10Bg4sbbV3nK/9UHfBydK+TgBLwv9LW3hg6jxbTiAEYBlq5SthQme0bQ59zeX9qP29+3jnvUf41nuP0PuN58ZjGXqGb733CO+89widgQPD5/c2/QyDLYK1NQrayhps+UruOK8EhMG9XoNAmRXkIXEwUC8cBgawGpZ2bd4o90lY/YqIiIiIiExrcXsARETUEJIASs4ATW9PYqwjKWxL0Rk4wOWJL/Hgfg+yn5xFYbfZ9E4vDOzgrauPDW/Ez+7oVr/KgTfcPEOrNjAiJ9APIKJ9BarbKgB18iAJE+1wslGk5QTGodNqxQNiWviRiIiI6lQ2iik5gTCAkgmJ+FYc/qYcxtr1Twl8HS/QN7RpWNXKjJWDoFH1rQzqp3JKGoLKT7O7EcS6SheSunR5A09WO7Cxbm3W522dcNzaYT/m98Kib81lv48JM/vQzsHjAMJmni8MOplwfmAH5wd2EMQv8GS1AwCwsd6K1o4X6AwcwNdxCH/vfkXbHm2bEwae5ARCZoNoFRAekJWDYMnj1Rk4gDz0DNnlczYNSb8ym07ltEydBCmpQtkoxrW/CYbl9WpYjtfVRERERERUDlbAIiIiJ0xBUAUrrwRwfWPBcAPF1flvXPlKtyJWsTWK2VXQJlboGwZyyHnH2vD0ALgG9T1WzgxPDjhqnTCUjaoVr8z+rLWbsF6dPEyWqt5FREREdUm33fCNzRnM7kbMbqsqs7sRM+f1sTo6txZOys/uRJBXSq8R8HW8wFtXH1vWah1QQ116rfcM3gOmwgVyAkGoVa9Mha8AYLjVmhxTMYx16XIefUObOD+wU3H4CgAGfbqXDXaGSYQ71gnI4dK3N2wbkDz0THgsVw6CeguV7K5KTLXhGuq7ElY9vzYiIiIiIrKBpCiK22MgIiIPkSRpAaVvOk8pihIrd3tFcgKTUFdLlzTWnsTNs+Omt1fYaUL+1Krxzp6CqbYTRSsHQVzfWBBOjkBdoT9UR5NEDUFriQKo7VCOzxikoQavclolLSv2FYeguptLktkozP8iERERUc0zcz5S7rl2uaa3J40WNQB1eJ4iJ3AXgkDSROeUsAoWAOTXW/HRH14sq8JvyTEMPdNtt7522I/LT1f1NjFgVMlITiCCCqq/Zi9IVb02O8mPhfdDp7T2avbsN4FVCNo2LvYMCFs2Prjfg4eL3ZaOxdd+iO/84GfCymkGAc4YF31QkQevi62QyUYx4PYgiIiIiKi+SJIkuhgdURSFC13qAANYRER0gl0BLACQE1iGoEUKYP/E0HEmwlcAcC0bZftB0lfphJQNxtkegYiIqDHJCcxAbc0s1Necwc2z4xj2WXc/b6kQQvx5XNjO7Zh0Nooht4+T1bTgv7Ds1weBId02fNu5Fnx27wIeay32yuFrP8Rv/PZTw9aR1/MLWNoXFnUyDMVVGqwYbk3hjn+k7NflFJ0AViobhW0D1zueRtfDn907b1krQl/7Ib71u4+E1a/ySgBvPXmqt4keLlSi47Tr4jiAQLXb8ogRG9uREhEREVGDYgCr/rEFIREROUk3wDW7G8H1vGEoqmqzuxG8m1s22k+K4SsyQws9DQH6lQNslAPDV0RERA1NC9HoVvhcO+zH9Y0FXM8v6LY7M2OpEMKNzRlc31gwE77KAfYFWtykTc4Lb5De2JzRveboDBzgnfceYei7P9dts36cr/0Qly5v4Ds/+Jlh+Gp6e1IvfAVA/3pHq2Jcb1VtAEA3GGczcevK3Yheyz+8dfUJ5KFnVQ/AKHwFqO8dvdfA8BWdduy6uB4mjeYYviIiIiIiokq0uD0AIiJqHNkoUnIC49CpFrS0H8K7uWXLV+cD6ire+PO4XhuFojSAa24fL6od2SjScgJDgOOTVEmo7T84AUJERNTA5ATCkLAI4NehoEvvuUv7ISzth9DXnMFYexKDvrSp8+6VgyCW9kOY3wubCV0V5aBWEannc5UplK4gjJWDIG5szuDWOf1Li4tvbuHim1vIr7di/fMzr7RaBwB/7x66egq4+I0tYcu44+b3wkZtIXUDBseq2dQlf5M7b8lsFBk5gTkIWlfeeD6jWznsratPcGFgB5/eO19R+8oLAzsIfvfnuu+hlYOgUQCLC5WoJK2d6YicQBjq34/+KjfphjRQX+1yiYhIJScQgHreHsTLLh2BY/87h5eLWjLaVyobhWvJfSIiqj1sQUhERCfY2YKwyGwbi+HWFGJdsapXJ+eVAGZ3IpjenjRTXSsHYKDOJ4nIRnICQag3m0PVbktHCsAUV+USERE1LjmBfqhtB8OwYJJ7sCUNf1MOfimHwZY01g77sfZC3axBFSWRNNSW3m5VCXWMUQtIJ1utA6barecADIl+Ntr57HI1Y/B6C0Kd1oy2tiAEjFtX3jw7jrF2/eK2hZ0mPFzsRvaTs6aCWBcGdiAPPcPFN7d0n5dXAkaV7TLZKAbsPD5UP7QgZwQvJ7a9Lo36Dw0TETUU7ZoprH1V+nmUg3ovdo4dM4ioWmxBWP8YwCIiohOcCGABxpMUxw22pDHWkcRo2xz8kvn7YGuH/ZjdjWB2J2K2rWFxhT5XtVDVtImr4qSoVX01k1BbfvA9SkRE1KC0ldtebw2Xghq+aohJbO1nsgqdc76x9iRiZ2JlXc9UYn4vbNj6EGqQv+S1nfZallFlqM/rAazLT1dF7f5sD2ABgJyA6LobAPBBYMjUQqTCThOerHZgY73tlcppvvZDdPYcoPfN57rtBo+7sTljVDF6hItAqFxa6LD45dUwFu8HERHVEa0aY/HLShmo1UCnGuVah4isxQBW/WMAi4iITnAqgAWYr4R13HBrCsO+FAZ96j0xv5RDX3PmaIXu2mE/VgpBLBVCohvqIhmok0S82UaW0iaxiqusQihvMqu4wqq4yooX9kRERA1Mm8SegXfbOuWgTkZMuT0Qp2mVXmb0njPYksatc9fQ12xPUbDp7UmjtoMAkM5GMaTzOsq+RhO91g8CQ9VuxjbyY+H90GQ2an/7Ma0aw6rocb+Uw53ukaqrQZcjvhU3bD2YjeKa2e0RlXKs/dPfBvCbbo9H0zAVG4mI6p12jjUDezsTAA183UNE1WEAq/4xgEVERCc4GcACzE1UOIBl5skxx0pf65UlyEFdfc9AIBERERUnrOMwWUHWJUkAsUY+p5YTmIT6cxLySzlMdE5hotO6uZqVgyDiW3EzrSJ1r3uMQkHlyl6QLHuNVlo77Mflp8KXKawOZjWjsJuTISwTla9021YSVYL3g4iIyEpWLSQoUxrqNRBDE0RkCgNY9Y8BLCIiOsHpABZw1KrtLtxZyd/wE0VERERE5F1a+GoB3m3blIRaGYc3CmG+1fpwawqjbXMYa09WvK9iy3WDqkVFhu21ymkTb8ad7hEM+7z3tpjfC+P9Z3dFD49no6j8h1IGs7/bN8+OV/U+0ZNXAnj/2V0z4T3Hjgs1Fq1FVBzu3A+aAltIERHVPI9cL/FciYhMYQCr/jGARUREJ7gRwAKOLpQm4dwqFa5OISIiIiJPK3ehgl/KYbg1hcGWNAZ9aWH4ZakQwkohiJWDIJb2Q8grATObPy4NYA5quzZOXJ9STpCprzmD0ba5o1brRtYO+7FUCGF+L2wmNFNkJnxlafUrAIh1xSyt9GUVg1Z7Q05WodWug5dh8Ds+3JrCzTPjlravnN2NIP48bub337GqYNSYeD+IiIgqVenC7r7mjPrVlDlxfrVUUM+vyzjPPs6RVtZEVNsYwKp/DGAREdEJbgWwirSLpkmoLdrskIF6MeS9mQAiIiIiIo12XrwA/bbFAIDBljTGOpIYbZuDXyovD5VXApjfC2N2J4KVA1OLxjcAhNgqWV+lLVCGW9X7rccng4oTQSuFYKVhuXGjn5cdLVuGW1O44x+xcpOWuPx0FWuHJefoctkoepwej9nfdb+Uw1hHEmPtyaqCWPN7YczuRsxOLHIikRyjBUHjsPd+0BQrlBAR1YdyrpcA9ZqpuPDBTIvn+b0wVg6CmN2JlHMOznMnItLFAFb9YwCLiIhOcDuAVaTdeItAvfFmRSn6OaitUeaceg1ERERERJUw20ajrzmDWFcMo23WnOLO74VxY3PGzARDBmqlIFa/0iEnEAEw4+IQ0lArXxn+nOQEVmFDC7APAkOmJricYtB+cC4bxTU3xlXuBGKxheWwL2UqjLVUCGFpX62cJgiflcIJRHIF7wcREZGRcs6dxtqTGG2fq7g1dnHByvT2pNnzKJ5DEZEQA1j1jwEsIiI6wSsBrOPkBELamPq1/5q5KZ0GkII6OZTKRmFdrwYiIiIiIhvJCSzDIHw10TmFic6psiteGckrAcSfxzG7a9hBL52NYsjdI+V92uRQHKWvseySg1rlxVTVX+16a8GOgYy1J3HzrHfmn95/dhfze8LiOuNuVsaptIWOX8ph0KeG3IoTi2uH/Vh7oW6mwhY6bDtInqD9fQpqX+XeD0pD/azi/SAiojpSTgvnWFfM0sUA09uTmN6eZAtnIqoYA1j1jwEsIiI6wYsBrNO0i6zihFQA6sVW8Uoqx3YoRERERFSrjFrB+aUcYmdiGGu3NycyuxvBjU3D4k2cWDBJq4YVh8kKR1VIAoiVU51MTmBSG5stvFIFa6kQwvUNYc7MlfaDp5mtfmczV4NoREa0UBbw6v2gDMNWRET1z2ixit3XS3klgPef3TUTcuc5FRG9ggGs+scAFhERnaATwPoYwD+vYtNJRVF4I4yIiIiISECrgLMsetwv5XCne8SxMMvKQRDXNxaMVngPcQGEOVq4JqJ9WdnuLwe1xVaykp+FnMBdqK2+bDHcmsId/4hdmzclrwTwbm5Zr22Mp8KEWhAzAvsDe8eloIb3+PtMREREnmRmsYpT10s3NmeMqgbnoF4rcU6EqI5IklTt4iXR3zAGsOoEA1hERHSCTgCrWjx5ICIiIiLSISegey7uRiWhlYMg3s0t6z0llY3C3XRNDdIquITxstV6JVJQg1dz5VS8KjGWp7A56BPrimGi01RHRFtMb08ivqV7n7ynmmNoBzmBfqiVyWwLx2nKallJRERE5AYzi1UWXxuwvEW7nvhWHNPbk3pPmctGcc25o0REdtOpYFUtzqHWCQawiIjoBAawiIiIiIicp7WoE/b8u3l23Pa2gyIm2hGyvUYVtKBNMYh1vNV6EGo45qi9lvaVzkZhybWVVpXrqROv8073CIZ9zl8Smnj/eqr61WnHwnqRard1SgZqy8qk18JnRERERKfpLVYpp/JVYacJj77owsaXbdjO+VDYacLW0xZ0v76vbqt3D71vPoe/d9/UuExUwhqx6tydiNzHABYZYQCLiIhOYACLiIiIiMh5cgKrEFRCGmtP4ubZcVfH9/6zu5jfExbiyWSjGHB1gFQRLdyz4MS+nG6hCZiq4JaB2hrG8wGkYy0sw3gZ1CtXDmrltCQnAomIiKhWGC1WuXXuGkbb5nS3UdhpwoP7PVj/vAuF3WbDfXYFCrj07Q30DW3qPi+vBHB9YwErB8LTM14rEdURBrDICANYRER0AgNYRERERETO0gvBuNFKo5S1w368m1tGXhF2quPK7hrkZAALcDaENb8Xxo3NGb33LABcy0YxZ3abXqGFsUJQg1inq6YBJyunAWroKpWNwtkepkREREQW0Kt+Ndo2h1vn9Lv8PVz04+GH3aaCV6ddGNjBW1cfozNwIHyOidA/r5WI6gQDWGSkxe0BEBERERERERE1OGHPionOKdfDVwDQ15zBROcU4ltx0VPCACcValB/9ZswL68E8G5u2faWmtPbk3rv1aK5WgxfAYBWsWtO+yIiIiKqW8fadb/CL+UQ69LvJP3ZvfPILp+reP+PVzvw4a3XMfS9X+D8wE7J5wy2pBHrivFaiYiIWAGLiIhO0qmA9a8BPKxi0zFFUbjaliwhJxDEyxXfgWP/Pa14YZuGuuKbF7pERETkKdqEwmqpx7xS/aoorwRw+atVvYpCA9koMm6Ps5Fo58XFH0gQaku9HACYOfeVE4gDmHRj7KNtc7h5dtzS9/faYT9uPJ/B0r5hUec01EoE3vjlIiIiIqKS5ARmIFiwEuuKYaJzSvi91YavTvv2xJ/B37svfPytJ0/1rpV6eO5JVPu0OdRqiC5WWQGrTrACFhERmfVjRVFi1W+GqDLa5FIE6oqhgMlvCx3776ScAKCGsuayUdi35J6IiIjIPGFSZKwj6ZnwFaAGwkbb5jC7KyzYVQwAkQ2Orf4v/jdo8HxADWOl8HJBwulFMSm4FMCa3wtjaT+E2JkYRtvmqnqv55UAZncimN6eNGo5CDB8RURERFRLwqIHRtvExUAfLvotDV8BQPpHX8PliS/h63hR8nETFYN5P5qoximKMlLN99vYwpA8ggEsIiIi8jQ5cRS6MlzGblIIQEhOYBJqy44pTr4QERGRi4QhGjtbtFVqrCNpFMBiSzSLyQmEgaOvcgWOf6+cQAbqzyjphWpleSWAG5sziD+PY6wjidG2OQy2mC+cvFQIYX43jPm9sJngFaAG0sZ5/k9ERETkfdoChJIneaNtc+hrLn06u51rwcMPuy0fz1bOh4eL3XjjytOSj4+2zekFsHQXTxARUX1gAIuIiMghckIN/uDlxVa/9lWUwcuKAWloK9UbdXJAq3gVh3XBq9P6oa72j8gJxFgRi4iIat2xc40AXp5jFG9YFxMNOajnG8VqOHV3nmHyOBTbtHnhfKvkuU5fc0Y4oeCmwZY0/FJOFHax67ytIWntAcM4ec1QreI58KScQBJNWMSLajdZvbwSwPT2JKa3J+GXchj0pTHsU7sv+Jty6GvOYO2wH/kX6vtuqRAy02bwNFa+IiIiIqotwhO+4VZxp66HH3ajsNtsy4AeLnZD/uYzdAYOXnmsrzmD4daU6DyV10pERA1AUhRWOSMiope0/sWlLgam2IKwfBZVb0rj5Sr1up8skBMIQJsUcnjXKQCxEm1ZiIiIPOnYZ2YQlZ9rpLWvKS9Uw6niOES0Y1DNcUjBhapAcgIlb8yMts3h1rlrTg7FtPef3cX8XuliTNkoJLfHV+u0EGEcXCVvpRSAa41wPUVERERUL+QEZqBe671isWeg5IKVwk4T/ujv/6q94xp6hreuPin52PT2pF4VrB6ejxI1Np0WhCOKoqTK2hh5EitgERERWUwrjRzRvkz1wTAQ1L7UVeoeaRdiB+3Y3YU7k00hAMtyAuOshkVERF6mhTPCENyILlPxPCMiJ5ACMFcrn4PaecOkdiyqPec6fr5VDL7bfuNLew0lldOGzWmDLWlhAEtOoL9ez1Xt5uJChHo3lY2Ci4mIiIiIak/J6yW9asGPvuiyfVDrn3cJA1gGVYyDgP3XmURE5B4GsIiIiCyktQmxKnh12tGEjJzAFNSJhLpZMaNNJt9FmceueMHd1/TywjuvBLByoGa4KmhNMiMnEMxGMe72MSEiIjpOC+vMwL7WBSEAITmBSQDjTgSQKjwOAeDonMsOYQBhLZBmd3VMYQDLi+0Hi/xNuqeg/QADWOXS3tcLYNUrK6Wg/i3j+5GIiIioNgkDWCJbT322D6qw24z8eiv8vfuvPGawkMaOOQMiIvIQBrCIiIgs4EKbkEmoE4OxbBRzbr/+ammtGmfMPn+sPYnh1hSGW1PwS8YZtKVCCEv7IczvhbF22G9iD4jICQSyUXiz7w8RETUcLRQ1CWdu2PYDWNAqb8a8FPh2+DgUq2O6Enw3CDm5ysvhsFokJxCEuhDB1IkqAPilHIZbUxhsSaOvOQN/Uw6DLemjRQgrhSDySgBL+6Gjf2sgKai/s54MkRIRERGRaSXPj/XuB+fX2xwZWH69rWQAy0QFrJq/l09ERGIMYBEREVVJq3rlRpuQfgB3vTg5Wg45gTBMhK/8Ug4TnVMY60iaCl0dN+xLYdiXQqwrhvm9MGZ3I2YqY4XlBGZYCYuIiNykVcWZgVqVyWkRqJ+HIzZXgTJ7HNyqDlQMvl9z+zjUCLbVKIMWvlqAiVChX8phtG0OYx1J4cr6YV/qxH/RpVaHnd8LY3YnUu9hrF0A32DFKyIiIqL6pldlauPLVkfG4ESlLSIiqj0MYBEREVXI5QnR4yIAgtrkaE2FsLQJJ8Pw1Vh7ErEzsbKDV6WMts1htG0O09uTmN6eRF7RneuKyAnkslHE3D5WRETUeI59TpadmPBLOQz6Tt6UXjvsN1sJ8rgAgCU5gS+AV84zcnjZai5lV7WZSqoD6R2H/ItAJSGUYlWwWDaKpB2vs44wpGaS2fCVX8ohdiaG0ba5is6H/VIOY+1JjLUnsVQIYXp7spI23bUgwfAVERERUWMr7Da7PQQiImpgDGARERFVwOUqDKUEobbIqZnKDMeOoXDCyS/lcMt/7eUKfgtNdE5htG0O7z+7azQJOyknkK6HVo9ERFQ7jlWINNVqr685g7H2JAZ9acPPzZWDIJb2Q0ctek1oh/E5z6ScAKBWPkrDopZ95VQHAtSV0KNtc3YdhwCAGTmB/kYPZ+dfONEBsr4dW8yhezAnOqcw0TllyUIEQKsM609hfi+M+Fa8klCmlzEcSURERNTgugIFbOVYnYqIiNzR5PYAiIiIao0Hw1dFxZaEtTIjpjvh1NecwZ3uEVvCV6f3MdZuOFczU0PHlYiIatyxyleGnz1j7Unc6R7BYs8AJjqnTH1uDrakMdE5hTv+l99nVbgDQAhqy76nckINK1V5HEyFr8bak/ggMIQPAkNOHIdJOYGIRcdLuMOVgtdONV+qs9COW+5C53rCL+Vw69w1xLqsqQJ72mjbHD4IDOm2b6kxKVa/IiIiImoMSwXxAprOngNHxtDdu+f2YSAiIg9iAIuIiKh8cXgvfFXUD3Wi0tPkBELQad042JJ2bELIL+Vw8+y4UQgrAHUymYiIyFZaYMkwdDTcmsIHgSHcPDteVVi5rzmDWFcMi68NmAkklysCYFVO4G65QSwzlTKBl+cMN8+OV3XecPw4jLaZKno5o53PVEWvcqlBm2RX6QWw7GpFWU+0AJ/w/eOXcrjTPWL2vVix4n5s+N13Q128CCIiIiI6oeyLPL9DwSj/66X3Y9BpgddKRER1jgEsIiKiMsgJTAKWVTywS1BOYMbtQRgQjq8YiDKz0r+w04S15bP47N55fHz7In7y+/34ye/3Y3H6dXx8+yIe3O9Bfr3V1IBunh3HcKvuNfCkVomDiIjIFlro6C4MQkexrhju+EcsDSoXP3/vdI/YUW0nDLVVcryM42AYvop1xSwPbBerDpk8DmUHywRK7shkW0RX6EwqsAKRAe39LfxdKIainKpMVfzdtzvsZbMU24UTERER1aWyr5UuDOzYPqiuQAGdgdKVtgwCWEREVOcYwCIiIjJJC9+Ymjj0gIicEFeYcpO24l84WWlmwmk714LP7p3HH/39X8Wn9y4gu3wOj1c7jh7fWG/D49UOPFzsxofTv4KPb1/Ek2OPi9w6dw19zbrzhrXy8ycioto0CYOWZHe6RzDROWXbAIZ9KbuqUAaghpmXTYSWDI/DrXPXbD8OJs5JAoAlofeSCfCVg6Anq2DllYDepELd9LOz0SR0woW3/NdcaQtYbRU5l427PQAiIiIisoXwBFV0TXJ+YAddgYKtg+r75jPhY3qt5FktmIio/jGARUREZF6thW/i2gp7rxG28htrTxpO/Dy434MPb72O7PI50zt8vNqBj25fRPpHv4TCjvj0p1gBQEfIokoXREREJ2jt7ISfkcXwVTXtBs3qa87YWYEnCLUaVsm70tq/Gx4HJ6r1DLakzRyHkFYhtRrCHczveS9PbzCmmk3wOEE7Nxe+X2JdMUd+x0spBhttqIBnt6lslJXXiIiIiOqU8PpCrwrWxTe3bBuQr/0Q8tCm8PGlgnBcDF8RETUABrCIiIhM0CbWvNsHprR+oOoJQUtpk8slA0x+KYfYmZjwews7Tfjs3nk8XOxGYbe5ov2vf3EGP/3h13XbEg77UkaTul5vQUlERLXJspZkT1Y78HDRf9Si92MthPzgfg+erHbohpEr3WeZAgAWtKqYpo8DYK5SppVMhlImqwy9C2/Ez+5477Rjelv39PKB2+PzOOEPtK85Y2tVNzO8MIYypbJRxKrfDBERERF5lPhaaVd8rXTp8oZtVbB+47efwtfxouRjS4UQ1g6Fa3e5WIWIqAEwgEVERGTAaKW6x016rGKTsGTCROeU7uTmZ/fOl1X1SqSw24yP/vCibggr1qU7jzPh0cpiRERUo7Sgt7BPgZmWZIWdJjy434M/+eHX8dHti3hw/7WjFr2PVzuw/sUZPFzsxke3L+KnP/w6Prt3XvezEHgZwrKpIk4AwIwWzi4ehwh0Au9utUgrVgQzeC0VV0rNRpEGSlfwWTkI6q2gdpzBhAIA/CMLKoLVM+EskcH5p2MmOqeMWnJ7RRrANbcHQURERET2yUaRgyC4tHbYL7xW8nW8QPB7P4ev/dDS8fR+4zn6dKpfze+yWjARUaNjAIuIiMhYBKjpwI2XSicIxzLWkRR+04P7PVj/4oxlgyjsNiP9o68JK4D0NWf0qmCdA/C3nDhYRETUMMSfj+1Jw5ZkDxf9+OkPv46Hi93YyvkMd1bYbUZ2+Rw+nP4VPLjfY9ieV69CpQXuHmtHKLxbPdo2h7H2pMlNWm+wJW0UkIlUGdAWlh2KP/dOF2wTY+mG2gZ7xu2xeo1eJViDc0/Hufm7ZlIOwDVtQo6IiIiI6pvwRFmvYrC/dx9vX31i2SC6e/fwls721g779apy5bJReOeEn4iIbMMAFhERkTEvBZgqEa5+E9U7Nrn6irH2pLC6htpGqdvy8WzlfLrbNZgE+31B2yQiIqKyaJ+Pwva8Ru3APrt3Hg/uv1Zxe96Hi934+PZF3RDWWHsSw62pMrZalgCAu/J/gd+EoPqVX8rh5tlxu/Zv2kTnlFEFrmoqP80BpcMkKwdBo7Z/jpjensTKQdDs0yNyAsusGnqCsJSZ1wJPegsjPCADYCQbRU2U6SIiIiKiqglPTuf3wroVgy++uYVvT/xZ1ZWwer/xHO+890jYehAAbjzXXYPi6RNsIiKyDgNYREREOvRWqteQfqOwkJxASE4gLidwV05gQZswU459rWr/vqA9L1TBhJrwani0XRx2siN8dXzb27mW0mNqmzNquTTDFjtERGQB4We0USswq9rzbqy3GYawjIJgVerHC/z3evu2qQ1i2QyqgVUcetcq+QhvypcZfrJchSGwIIAFhrCOiBcjeCzw5JdynguFadIAhrS2nURERETUAIyulW5s6hff9ffu49vvf4kLAztl79vXfog3rnyF4Pd+oRu+mt8LY2lft3W8J0+uiYjIegxgERER6QtVvwlPOPE65AQCcgIRLVClAFiAWrUhrD339ARRv/bvIe15CwCeakGtSZMTa8JJJ1E1ie1cCx6vdth6YLKfiCeuTbSCibMSFhERVUm37Z7Ig/s9loSvioohLJFhX0o3DGYBYRUwL4VThn0pvSpY/Vp4v1JTEFTByisBvP/sLvKK81mmvBLA9Y2FSvfNENZLJd8bw60pzwQMT4/LY6ayUQyx7SARERFRQxJeFK4d9huGsDoDB3jnvUf41nuPIA89M9xZd+8e3rjyFb79/pe4dDmv+9yVg6DR/pOs3kpE1DgYwCIiItJXVwEsOYF+OYE4gFUAMxa8viCAONQw1ozBpGPJidXBlrRw0mn98y7bD0z2k7PCxwZ9phbXx/XaKxIREYlonx8lgylj7Ulh4Cm/3mpLhciN9TY8XPQLH7e5ClZJYx1Jz4VTDAJhFZ9bacESYYmttcP+aoJQFakyfFVUPF9sWHrnyMM+zwWd1HF5J4CVhtpyMFb1loiIiIioJmkVUIUXpLO7EczuGq+RPT+wg7euPsG/+59mMPTdn+PS5Y0TX29c+Qrf+cEaLk+owavOwIHu9vJKADc2Z/Sul3J64yYiovrDABYREZGAtlK/XoI1AfkPMA01eDUJ2FKFIAK1wsFdQZWDksdSr5rGo8/P2H5gCrvNwjaEJit9BMDKDkREVBlxKEMn/PDg/mu2Dejhh93CVoQmKkNazo19GjFozVbVuWM2iiQA4Q9/5SDoWAirGPiyqPVhRFsE0KiEPzCTgX/H+aWc2yGsHICYVvXKM2kwIiIiInLNFCCuJHVjc8ZUCKvo4ptbeOPK0xNfZkJXRcXFKgbXS1OsfkVE1FgYwCIiIhKrl+pXKgV/w6E9hQGsyglxS6XjdNr4YGO9zZEBbz/1lT22UwJo8MoORERUEeGdWlHwwe72vIXdZmSXS1eH9Eu5cj4bq+b0/sqhE0yxIq0UA8Rt1lYOgrj81apVwaiSlgohvJtbtnofkw1cNVT4ur1W4e24viZX5ooyAMYBDGSjrBZARERERCqtYvC43nNubM5genvS9rEUF8YYXC+leT5LRNR4GMAiIiISa9QJIisEANzV2hIG5ETp9oNeIar0UeaEWKSBJxWJiKgyJT839NrzZj85Z/ug9CpQOlkRx0Mt0F4dm7htXKDa8wGtvcaI3nPySgDv5pYR34pbWg0rrwQQ34rbWWWLgfVTvBoyBExXg7VCsaXMSDaKgWwUSW2CjYiIiIjoiFYZVbc1dXwrjvef3bWtavD8XthM+CoH4JprB4qIiFzTUv0miIiIqJ4MtqThb1LnO4Z9KawcBI8uWJf2yy4KFgEQhIT/DIrbr0xsK2fZKVEcBhOmREREx5QMKOsFj57YWP2qaGO9DYWdJvg6XrzymJNhkRoOplR9pz8bRVpOYBzAjN7zprcnMb8XxkTnFEbb5iquppRXApjfC2N6exJrh7bm5kNyAhGt1WIjacRW1fuQMAsFP9f+f3GG6vgvdgpqZQCGrYiIiIjIlGwUU9piX2G/wfm9MJb2Q5jonMJYR9KSqrNrh/248XzG7P3xEbYeJCJqTAxgERERiXm6apNV+pozGG2bw3BrSq+aw5GlQggrhSBmdyNmJ+iCUPDfuv069XT37lu1qZCcQDgbxZzbr4mIiGqX3s1hp9rz5tfbcH5g59WxNTEnAThzHLJRJOUEAIMQ1tphP25sziD+PI7RtjmMts/pVlEryisBLO2HsLQfwvxe2LYV4iVMAg0XwKrJX5yR1nsooBX/6vDX8P87+I1yW1K2QsF7AMYbMHBHRERERPaKQQ34C09Qi9V9p7cnMdaRxFh7sqIKr/N74aMvk8a1qsZERNSAGMAiIiISq+uV6sOtKYy1JzHaVl5WaNinBrUmOqewVAhhfjeM2d2I0bcJj6XeZJ+v/RCF3WbXjlGZk0xFEYABLCIi0lerbWv7mpxbxOtg+zOrhaBW9qnasRBWHAbnpnklgNndyNF5WbGqaV9T5uhYrh32Y+1FP/IvApWe51ihn4H12nCp5V/g+y3/6dH/L8CH1YNfx0/2vod/vDNhNrQ3IyfQm43i77r9eoiIiIioPmSjyMkJjABYAPSvrfNKANPbk5jenjxagNzXnMFgS7rkNWdx8fHaYT+WCqFyKwRz8QERUYNjAIuIiKjB+KUcYmdiGGuv/lqwGMYabZ9D/Hm8ook8ve/pfXML2eVz9h+T3r2S/15hJYiQnECQK52IiMhATQa9nQxFebnalpNBtGwUSfkP0AcFv1fO97kYsDIjBAbWAagTPGaq0HqBDwX8essKfr1lBX+z6+9icf8K/s7zPzAzKfV35ATWORlFRERERFbR2lgPyQnMQKcd4XHFCsA2yAG4lo1asxCHiIhqV5PbAyAiIiLnDLemsPjagCXhqxPb9aXwQWAIsa5Y2d+7UhBPDna/vlfGlirT3bsHX8eLssdmwNRFPxERNTTvpot0lLn6t2b2VfbYXjg8NgX/ttuv2WIROVGbIcQKCYP5+Re1eRh8KOC3WufxJz2/jr/V9XfNfMuMnIAts11ERERE1LiyUYwDmHJxCBkAIwxfERERwAAWERGRnprte1PKWHsSd/wj8Ev2zfdOdE7h5tnxsr4nrwSEE6x9Q5vwtR/aelzkbz4TPja/F650s5xcIiIiXbVaKdHJ4FGtBlNgUfvBUzxdzqpCFZ9o1SDhCbjHK5UZ8qGAv9n59/DHPW+Zuc74Sa22XyUiIiIi78pGEQMwBDh+nT0FYKhWr++JiMh6DGARERGJ1WRlilJiXbGyg1GVGmtPlr2vpYI4ryR/c9O2sXYFCugbKr39vBKoZkKsX07Au2U7iIjI0/QqP3X32l8dEhC35/VyVSonORkO0wIrNZtG09EwQRy91fC1HsAq+vXmFXz42iUMtujOPbUDbENIRERERNbLRpHORjEEIAb77+unAAxko4hprRCJiIgAMIBFRESkpy4unsbak5joNFeFOb/eigf3e5D+0S/h49sX8ZPf78fi9Ov4+PZFPLjfgyerHab3WU4Ia3ZH3LHv0uUN26pgvXHlaUVjMolVsIiIyEjJapt6gYzzAzu2D0qvPa+TASy9gLbbDEIzVp9DevdA8HWVo2QIa2k/VDfBxm7pKf5J4H9rFML6C3KC7bqJiIiIyB7ZKKYADAAYh7XViXNQFxMMZaMYyUbrq3sGERFZo8XtARAREXlYzZcOHm2bMxWEenC/B48+78JWzvfKYxvrbQCAx6sdeLjYDV/7IeRvbqrBKMHkLKCGsPIvAohvxQ33v3IQxMpBsORkja/jBd6++gTLP/6apcdGHnqGi29uCR+f3a16Xqg+yhkQEZGd0sCrFRNXDoLIK4GS7bzkbz7Dw8VuWwel1553ad+5zIyT+yqXTgArZ0P7iXqsfgWoFUOD9dSuQ04gADVYFsTLc8EADM4L5/fCphdM2GU714L1z7uQ/7INhd1mPNYWXlwY2EFnoIDOngJ639xCZ+BAdzut2Md/F7iMfz+3KP49kfAP5ATmWC2AiIiIiOygnWcmASS1LgURqOfk5V5kZqCGuNIAz1+JiMgYA1hEREQC2ShScsLtUVTOL+UMw1f59Vakf/S1ksErkcJuMx4udiP7yVn8xm8/FbbwA4CJzinM7kZMreqf3p7ErXPXSj528c0tvL37GJ/eu2DJsenu3cNbV58IHzc7ZgP1UcqAiIjslAYQLvXA0n4Io21zr/x7Z+AAFwZ2jsIRVvO1H+LiN0oHlKtsz1sRUUDbTXkloBcOs2Ow9XxOUfPhsmMTOsXgVdlmdyOuBbAefd6Fh4vdR4suTlP/1qh/bx7cfw3dvXu4dHlDdyFDO3Zw2/+X8VtP/wXySokfsYJOSPiPAfwtV140ERERETUMrVJVrPj/5QRCUK+xitdZ/VCvS45fy6UAZFjlioiIysUAFhERkb4UarQ9ykTnVMnKGUWPPu/Cp/fOo7DbXNH2C7vNR4EovRDWzbPjuL6xYLi9+b0wlgohDPtKV4buG9pEZ+AAyz/6pYrHDKgtDfVaD+aVAKa3JyvePhERURmE7RDm98IlA1gA8NbVx/jpD/tsGdBv/PZTYYXL+b1wmVur3uxOpKy2xk4wOA52BLBqPqRUj69Na6MXhgXXCmuH/ZjdjWCsPenY+As7TUj/+Gtlhzk31tuw/OOvoffz53jr6hPh34vzTb/A3+z6e/h7z/+haFMRMIBFRERERA7LRi1tS0hERHRCk9sDICIi8jhvlVwwqa85o7uK/slqB5Z//LWqgkxFn967gLXls8LHh30pDLeau66NP9dvV3h+YAfffv9L9H7jednj7AoU8K33HumGrwB1oteC6lcAWxASEZEBrfVaybT0/F5Y+HnUGTjAG1e+snw8FwZ2dEPVbgSU5/fCpSvouGh2R7dNMW/ml6fmzpfkBIJyAssAZmDhQo3487hj7/XCThM+vn2xqkp661+cwce3L6KwI761+Nc7EuhrFhQNUNCphdiIiIiIiIiIiOoCA1hERET6nFuGbiG91fPbuRYs/+iXLN3fp/cu4NHnXcLHzbZUWTkI4sbmjO5zOgMHCH7vF/jWe48gDz0z3GZ37x7evvoYv/WDn+H8wI7uc5cKIcS34obbNMlbs8VERORVc6IH9CotXbqcN/U5aFZ37x6C3/258PGlQsiqgHJZ8krAKPDkqKVCSK8NY4arqeuXnEBATiAOYBk2BMeceq8Xw1eiloPl2FhvMwxh/b0z39fbxN+0/QUTERERERERETlEUhTF7TEQEZGHSJK0gNIruacURYmVu716ICcgOiae5JdyWHxtQNh+sNrV7iK+9kN85wc/E7Yhufx01fTE7c2z42W1YHmy2oHtXAu2nvqO/u3CwA78vXvC8Zy2chDE9Y0FSysPZKOQLNsYERHVJTmBINRAR0mLPQPiCjIAHi768eD+a1WN4cLADoLf/bnuZ+a7uWW94JGt/FIOHwSGdI+DUwzOZ2LZKMylzstQa+eiZZrKRuH5awzt93QGDlTsKvc8uFyL069bEr467sLADt5575Hw8beePNU7x+7JRiHum05ERERERERUJyRJEoVzRhRF4aK+OsAKWERERMZqqgrWaNucMHz1ZLXDlvAVABR2m/FwsVv4eDkTSTc2ZzC7a74CwHmtZdIbV54efZ0f2CkrfPX+s7tWt33hRBIRERnS2hAKWx4bVWa8dDmPb733CF2BQtn79rUf4o0rX+Gd9x7pfmZOb0+6Fr4C1MpAFlaorNj09qRRmLymzhnJHC18tYAKwlfDramSX6JzdUA9D7br9+3hot/y8BUAPF7t0K2GO9l1Q+/b6zVcSEREREREREQNhgEsIiIiA9ko5gC4X3LBJP0qGd227ltv4mXQly5jS+rk0/T2pK3jBdRWQtc3Fuxoq1TeCyYiokYmDO7M74UNQ8nnB3bwWz/4Gd6++thUEMvXfohLlzfwnR/8DJcu53Wfu3IQdOTz2IiZ42CnlYOgUQgsaWMVn3o+p/D0a5MTiECtUGcqpT/aNodYVwwfBIaQvSDhjn+k5Ndn53vwQWAIsa4YRtte7UJ6fWMBSwXrc0kPP+y27Vg9uN8jPi7tc+JvlPCXbRsUEREREREREZGDWtweABERUY0Yh7ry3fOGW0tXKS3sNNlW/apoK+fDk9UOnB/YeXVcvvKrp8a34lg5COLm2XHdSgGVmt6etLOiRk/1myAiokaQjSIpJxCGoBLMjc0ZDLakMdiin1XpG9pE39Am8uuteLzagcJOMwo7TSjsNKGz5wCA2iqs1Od0KXklYEeFyIrd2JxBX3OmonOKahTbFOvIAd5vo+dRnq0Yqv1Ozhg9zy/lMNaRxFh7sqw2mcd/p9cO+zG7G8HsTgR5JYC8EsD1jQVL2xGuLZ9FYbfZtuO1lfNhbfks+oY2X3msW3qKvuaMaMHDXwHwu7YNjIiIiIiIiIjIIayARUREZEI2ihSAKbfHYYZocvaJzeGrIr2Qlygcpmd+L4zLX61aWn1j5SCId3PLdrcz2rdz40REVHd0AzzXNxZMtyXz9+7j0uU83rjyFG9dfYLg935xokWvGcUAiA0VIqvyfv6uo+0Q80oANzZnjEJoMRurXwEerxJVJU8GsLS2g4bhq7H2JBZfG0CsK1ZW+Oq0vuYMYl0xLL42gInOl5ccNzZn8P6zu5b8Hj5+aP+1gN4+hMFJBX7bB0ZERERERERE5AAGsIiIiMybgkcniczYWG9zZD/bTysqsPlM78G8EkB8K47LT9UgVqWVOOb3wrieX8C7uWX7J28l/Bt7d0BERPUkG0UaOmHvYiBqfi9s+1iKFZ+cDDqdIvwMLR4HJ9oRFgPbBschlY3CmhJFOvuw/cW6I6e97z1FTiAA4C502g76pRzudI9YXqXVL+WOWhgWF1XM74WPzoGrCWLZXQnXaB9v+v4X4WNaq0ciIiIiIiIioprGFoREREQmZaPIyQmMAFh2eywilVSYslqFrU3OQcJXUPCa3pPWDvsR34ojvhXHcGsKw74UBn1q+5ZSk19LhRBWCkGsHfZjqRBytoqHggvO7YyIiOrEFNQ2hCUTP8WWgLGu2IkqOVaa3wubqfjkxHH4D/SOw43NGeRfBGw7DkuFEN7PG7ZfzAG4ZvfB0M5B06LjUcPcP3EtbQaA8KRxsCWNW+euVVXxyshgSxp3ukdOBCGL58CjbXMYbZvDcGvKdPjryWqHre0Hi/T28dtt/wR/e3Na9PBfB2wPMhIRERGRC+QEQjh5nRsq8bTMqa+UFxdrEBERGWEAi4iIqAzZKNJyAuMw0ZKEyqTgf0HpC/CSlvZDWNo3/XQ3mOvxREREpDkW9l6ATtgmvhXH/F4YN8+OC1sPl6sYanKiwpaBTDaKfygn8I/cOA7FsLeJ45ADMGJz68HjGMBygJxAGIDwh18MRllZ9UqkWGXrdDW6+b3w0ftzsCV9FMT6leZ/jX+37cduH0I8We0o2er0vPQL9DVnRAsi/m05gf5sFPal2oiIiIjIMVqF0zDM3+vtx6lFEHICOQBzAJIMYxERUa1gC0IiIqIyaW1m7Cm3UCVHKzxZq2ZbO+r4/7P397Fx5Hme5/dJkRSfSkqmSrXtUs8wFqTOuNpu1pydbG/3gWofdsjaBVR3hbVBboOC4Ro/JK3C3eRu4xZMnbH+53xW0jYGjoFRWibO122cRcyIhrGFLfkwxZyFr0Vg2m7mebtYPQXDYmKDMy25R2olKRafSaX/iEgVpcqIzGQ+RETy/QIIVTHy4ZfJp1/E7/P7fn0tHQIACCcn0DOjCn8bS+3xbm3Na/nw9IHkUuDo2m/XghC+kuwL7KX3YaqV78OtrXm9X1ip9n1ItXgRIJBzzzoFKoDltB5Mux0vBaJaEb56/Tndqm2tHsV1Z2dW6e20/mTvf9by96yc/S33KljTPZ5FrgLxCwgAAACnY5gaMkylDVPPZG9ernfnbExSQtKKYWqFttUAgDAggAUAwClYSaUUwIWwIASw+mKHp7lbO+5iIoAFADgVJ9gzIVWuBrOwl9CNjSVde7b2snJTpfaBy4fjurMzq/cLK7r2bE13dmb9bjlYknfmWKX3Ie+8DxUTLyffhzs7s6d6Hxb2EtW+DzNOIL9lnPdisZXP2WSLAax2NCuP1oOtDl+VRCMFfXxxypfnPo1/84uLrseud3t+C7dbhTcAAIAzwzA1K2lF9py6GSeXcUnzThCLeSMAILBoQQgAwClZSaUMU3mFpB3hW8O7evhgoOnP03fJPYAVhIBYCwVtUREAECJO2+NRVWjDV7J+PKQ7O7OvfG7s/KsFhlYP40EJWrmZcXkfhmt5H9LbrxYxauD7UGo76FdwPKP2qRIUxDCZ63ub6k81rM3laYx05nSzb+4b39snrR66/3h09R63bKzP1ntc2xAOduQ10pl7paXiCYHuLQ4AAIBvcsJQ82pdmD4uuyLWnKS5FraEBwCgKlTAAgCgDk71g1EFqIWeW/udy8O76upp/uLLW2UWWyRpsxjzCmARVgIA4DXOxeQJ6XTVlpYPxl/5CHj4atFKlm9Jd+J9OFXLuga9Dzn5G76S8/4Eqm3fKeWtZLACWIapSblUvxrsyOtmn/+Fb2/2zbm2IhzsyOvj6JTrfaNXDtR/uiq1p/Loi37XY68HIk+IUc0AAAAgPJyWgCvyp5LprKQlw9SZ2u0LAAg+AlgAANTJWYgbVkBaEnrtfr/y3e2mPvfAlX1FrxyUPbZ84LmpPa/2a0PYbq8HAOADK6mCldSMpCkFKPDdYAWVqX5V5n2YcG7X6vdhzkpq1M/w1Qmp+h/Cd4GYM7/Gs/pVUNy+8M0fk1R/Sg8uDWusyzub93aTzwNO8gpgVagkFuiUKAAAAGyGqXmdoivE2Pmsxs5nlepPvfyY7slo7HzWdbOBh1I1LEL8AIDAIIAFAEADOIuCKdnVsJpdmSAvuwpE2cVHtwpYknT1hxtNHZjxveeux1xajZS0QzUHAACaxqkYFJjAdwOV2vpVFapyqo+26n3IShp25niB4ITAwvw9kHW+hoFhmIrJJYA12JHX9e7gFOsa6/p6YSoaKejuwETV1bmufPerlo3zcK9Dm4/Olz0WPdeuOVIAAID2Z5iKGaaWJCWquX2pmuzdgQlZb0V0Nzqhu1F7Dlv6uH1hRnejE3pwaVgPLg3r44tTmu6p+pQhJjuEVdV4AABoNgJYAAA0kJVUzqnOcOp2QR6ykqaspIa9WtAsH4y7tvrrix3p6rWNprz2t4Z3NTi65Xp8Ydf1PLjgLCa2Wwir3V4PAMBnJwLfpQBSO7TwTdVaWarM+9DoREdGdihswkoG8j1uxmtulcCE2U5w3b1Qw8JPy0z3ZF6GrypVvTopeuXAtVV4MxzudpzmblTAAgAACLa0PObPJWPns7p9YUYPLg0r1Z+qet5a2gBx+8KMPr98San+lKKRqk595qmEBQAIAgJYAAA0gZVU1mkXNCx7oem0YZys7EW2YWcR8OQWfNfFyoU9900/77z3TANX9hv6ert6jvXOe791Pb6wl9Bm0XU9JVt6zxo6KJ+12+sBAASHlVTeSiplJTUsuyVfRuEMY83UUw2p9D5IL9+Hev72npxzzQT577hTLcy1GmqAzQWkjePrXBeQglT9quRG7z/X3YGJSq38Xtp8dF4PH0T15WeXVHxR9Hv4lRbfWDQDAAAIKMNUWhUqXw125F9WtKp3M0M0UtDNvjk9eHO42sdaIoQFAPBbpFj0/+ILACA4IpHIksovQswVi8Ug7lgPFcPUuOyFhZNppLi+GabKVlr4c9qlPCt3LBop6MGbw647hHYKnfrZx9/W4d6pdqa/oqvnWD/4g8eKXjlwvc21Z2uuVblkV/VadF7Titpj4SXrVEIDAKBlnIvN47LnGTFJ5f74jknq8XmoBdl//5sScqrifSjo68BaxTlXUDltNub9HkeVFq2kpvweRDmGqTWV+VkZ7MjrwaVhv4d3Koe752StXND6Ly5qu9Dlyxh+8OFjXS5TcWuzGNO7T5+53S1lJUPdYhMAAKAtGaYmJd3zus10T0a3L8w0bQyrR3Hd2Fjy2uQr2dfYq25xDwCtFolE3MI5E8ViMZTXp/CqTr8HAADAWeLVOvAUj1UwTGVUZufRZjGmOzuzSvWXz8z1xY70+z/+K/38p29r41H3qcdQTfjqzs6sV/gq/1pVr6zaI4AVxOoOAIA251QX8vwb5AS4l+Tf39uc7MpXTftbWc370A6spDKGKSn4Iayc7AplQVV2olpLe78gefxFv7787JJvwatKVo88f/W0/c8tAABA2DjnkJ7nHM0OX0nSSGdOdwcmdGtr3mtOGZc0q2C2PgcAnAEEsAAACLeyASzJDj6Nnc+6Lh519b7QtZu/1pefXdLDBwM1P7Ex+lzvvPdMXb0vXG+zfjykOzuzXg/zel+XOdknyWHHzn0AQCA5O4FHDVOzsv/mxup8yGoVJGWcloGB4ywqlCpnlZSu6p8MhWQl5YKyozoEIaxA70B3vu5lDXaEr6vnaef1zRBtcMtzAAAA+MbzvPFm35zrJuBGK4WwbmwseYWwZg0zvJWOAQDhRgALAIAQs5LKGaayKt82Uh9t3vNsRShJ77z3TMb3nuvhzwb06Iv+im0JjdHnMr733LPqlWRX4fro+T2vstAF2QGyk6/HtapXiGSCusgIAECJldSc8zc3reb/3V2U3VosUIkWp41GKXTlVZbn5Dxr1rlvTl+HsRblIyeElZfdEqRVgbpqBDp85XD9uoctgPX5J5dlrVz0exiSpIEr+66bNFYP26HYLQAAwNlgmBqXx2bZ6Z5My8JXJdFIQbcvzFRqR5iWNNrSgQEAIAJYAACEmmFqXBH9tVy6Rm8WY7qxsaS7AxOeIay+2JHe/eCp3v3gqZ6u9Wrj0Xkd7r4axHpreFeXh3erHlv6q3SlFiNzLguxYQ9gUf0KABAKTjBmxjBfVqCcVGMDPBnZweTAtBUzTA3JnmdMyqX1XJXizoec8FPptfoSNrKSyhqmJmSHsOp5XY2yKLvVZJDDV56i58Iz9IcPooEJX0nyPGfwaE0u0YIQAAAgaFzDVyOdOaXe8KfA8UhnTh9Hp3RjY8ntJnHDVMJKvrr5FwCAZosUi8X6HwUA0DYikciSyldTmisWi4FsGXOWnFg0rFSp4RXTPRml3kh5hrAa6dbWvBb2PDNUOSvpvgvJMHVP9sJo2CxaSU35PQgAAE7Dacc2q2+24qtFqTLUXJDCN85rm1fz5xdzfr92w1Ra0k1JfiVy5oLaavJ1zo7+sqs2dwcmXFt5B8lOoVN//keDfg/jFb//43X1xY7KHrv2bM0thJW3khr2e+wAAACwGabiklbcjgdhvpzeTuvOjmtGzPP6MwD4IRKJuIVzJorFYvAvQqAiKmABABACTouc0kfNFvYSWj2KV6yE1QhVhK8kaabC8ZTshd8gtdGppOCMGwCAUHJCQy//ljnhlNLf41JiovRv/sS/BUlZK6lAXihy5lHzas28YlbSpGFqxq/3w0oq5bSXnFVrq4pmZVe9ClfvvpD78s8u+T2EV1y9tuEavlo9intVwArk7w8AAIAzzPVc4mbfnO/hq9I4FnYTbq0I44apeJAqMgMA2h8BLAAAAsypeDWv01eheGn1KK5rv13Tx9Gpppwgrx8P6dZX81o+qDjUmUonvlZS+RMLh2GRYcERANBOnACR/1fVT6mFVa9eNyRpyTD9qwTlzEns9pIR/VMVNa3mVcTKya56tejHa22W9eMhqcvvUXjbKXTq0a/e8HsYL/XHDnX12obr8YVd7wq5fo8fAAAANudcyjOAFQTRSEGpN1K6tTXvdpNJMc8EALTQOb8HAAAAyjNMzcou81x3+KpksxjTjY0l3dqad9sZdCp3dmZ17dlaNeGrjJVUpprHdBYsw3KCnAtLqx0AAM4CJ8S+JH9bGs8aplacxQtfWEnlrT/UTSupqCL6h5L+H5L2G/DQBUkZSaNWUqNhDV95VSnbfBH8QqzWL/zqMvlNXT3Hiv/oN+rqfVH2+GYxpvv7nj+OofweAgAAaFOuE7fpnkzTOyzU4nr3otd4WlkRGAAAKmABABA0ziLdPTUwePW6hb2E7u9Paro3o+mejAY7ai/ctH48pPv7k1rYS3i1Ejlp0UpWbD34uinZIbQgr4AVnHECAIAAcFon3lOV84dopKCx81mNdOY00pVzrRS6fDiu1cO4Vo/iWj4YrzbMHpddDatiBdBms/5Q/0LSv5Ak44/176moG4ro31JRf1dSTxUPkZNdES0X1sBVLVaP4n4PoaKna71+D0GSHb76vQ+eKnrlwPU2d3ZmvX5mMk4LVAAAAASD62R4ureqvbUtE40UdL17UQt7ZbNWMdoQAgBaKVIsFv0eAwAgQCKRyJLKB3/misUiFX6azDAVl71gWFWi6aTBjvw3glSbL2JVLR6NdOZ0vXtRgx15jZ3Puu4aOrnwWGEH++syklKnWVhx3pMlBTeENeFVPQEAALSOM29Yqea2I525l2H0WpWq+SzsJqoN6hRkV4sKZLtip2KY6/yznec6hqkVlVlgikYK+vzyJb+H5+lf/rOaTxkarj92qPiPfuMZvlo9iuv9gueP5SiLYgAAAMFhmFpTmfODwY68Hlwa9nt437B8OK4bG0tuh1NWUsHomQjgzItEIm7hnIlisdi2117OEipgAQAQEIaphKS0qgwalUJTXpUaSkqVGtyCU6tH8bKLh2Pns1o9jNfbrnCunvZ8VlI5w1RK0nw9g2iSmXZekAQAIEycKqJLlW432JHX7QszFedPXqKRgqZ77PDW/f3Jato7xyTdM0xNBLHSjxMMC2Q4rAWyKhPA2izGtH48dKpKsWdBV8+xjO9t6Z33nnnebrMY060tz2l8lvAVAABAcHhtzqjnHKqZKoxrXCKABQBoDQJYAAAEgFOtoaqA0XRPRtO9GY10Vr9OMdKZe3n7UuvACm1AJEnLB3V1QSzI3mFUd11qK6mMYargvEdBqITVsNcGAADqdyJ85TlPSPWnNN2bca32eRrXuxc1dj6rW1vzlSqEliqdTvj9fuEVWUmz5Q7c35/Uzb5grtX40X6wP3ao6JV9vXV1V4OjW1XdJ/1VulKVuGC+wQAAAGeXa5nVka7g5ubHzmfdrmUHv7c4AKBtnPN7AAAAnHUnWux5ut69qAeXhnX7wkxN4avXDXbkdbNvTg/eHG7mgtKi7FYiDQsoWUktyl6w9LsMQV5220HCVwAABMesPC6sRyMFfXxxSjf75hoavnr98VP9FYt+jhum0v6+VTjJq5rpnZ3ZWh6qpS4P77bsuX7w4WP9+/9pXn/vx3+l+I/+pvrw1XZaC3sJr5tkqCYLAAAQOK4BrCBXh/W4Xh6EzbwAgDOCABYAAD5yqjV4VnWKRgq6OzChjy9ONfQkNxopKNWf0qex0boCXa/JS5qykppyWtk0lNOeZFR2wMsPpWBZcLd7AQBwxhimxuVSwUj6ei51vbv504ebfXP6+OJUpZDXrNPWA8FRNli/WYxVChDBxa2t+UoBtoJ0+jblAAAAaBrXc5VmbGZplCCPDQBwdtCCEAAAf6XlUa1hsCOvjy9ONTIg9Q0jnTndHZjQjY2lSu1BvCxKWnSqVDWVlVRB0pSz2DovtWQBMy9phh36AIBWc8LacUnjsv/mlULbpd4KJ/825ZyPrPP3su2dCLOXVQpfNXMu9brr3YvaLMZ0a8uzu/S8aEUYJBlJZZNW6a/Sut69GMgFnYEr+9p41N3U5+jqOa6p2lbpe79CO07JbucdvDcVAAAArlp5XgUAQBgRwAIAwCdOgMh1S30pGNWKxZ5opKBPY6P66Pm9ahZLJHvHelb2Iu9iM6pdVeKEoYadNj6Tak4QK++8PnbnAwBaxqmOlJAdsqqUjh4v99+GaQexZLf4Cm6fiPrNymMO0OrwVcl0j11QySOENW6YStDSOBispHLOz8w3ft5KgaKPL075PcxviLYggPVWDeGrhb2E7uzMav244rR8ju99AAAAAADQbghgAQDgH89qDVW0r3np8Rf92njUrc3XFmD6Yod6a3hXl4d31dX7ouLj3L4wo/XjIa9KWHs6p/+59R/p/+L3m1fihKNShqmE7MXqU5fxOiErO3jFwhAAoGUMU5PSy496xZ2PWcNs679rrmH2VH/K1x3a0z0Z3d+f1PLBuNtNElJbfk3CKiOX+fn9/Ukt7CVeBuuCwvjec1krF5v6HFe+u13xNqX3x+N7/aQMmxsAAADCabMYC2RlWAAAgoIAFgAAPjDMytUaBju8i1XsFDpl/eKirF9c0OFeh8utel8uyhijz2V877miVw5cH7PUpufab9e0WYyVu0mPXuiaFJwAVomzqJwxzJdtmkoLz9VUxsrLDl3lZbdtop42AKBlnL9dab1azaqRxuVUXJLd9qstWuo6r6fshCUaKWi61/+wzO03ZnTt2Zrb4bhhaqjNK5SFhpVUxglBlv05vLU1r5HOXMtDfatHcW0X39D3u/7rbxyLXjnQW8O7erLW25Tn7uo51tsuAaxjdSiz8x9rYS9RTcWrkoyV1EyL3joAAAA02OpRXGNdbXE6CQBAUxDAAgDAH67VGm72zVVc2Pnys0sVglffZK1clLVyUVevbejqtQ3XiljRSEGpN1JeLXMShqmUlVQgtzs54amXb6BhKqavq2KV/jsnvRx/LqivBQDQ3py/UbPORyvEJS0ZpjJScP+W18C1UljqjVQgdmYPduQ13ZPRwp7r1C8hUQ0oQFKSVtwO3thYamlby9WjuG5sLOl692LZAJYkvfPeb/Xkzu805fn/zt9/5noss/MfK72druXhCF8BAIC24nLNUdLXG15Cuvklq9adozaMR0cHAABaJlIsFv0eAwAgQCKRyJLK7/qeKxaLLA41gGFqXNJSuWPRSEEP3hz2XDD8/JPLdbcaGbiyr+9/+NizLeH7hRWvE9eUldRcq987AADahVP1akkuFZxaoCBpIqxVHw1TQ5LKlpaKRgr6/PIlv4f40vrxkFcVrIKVVHAGCxmm0vJYcIpGCrp9YUbXuxebOo5S+KrU5sXrHOHLzy7p4YOBhj7/le98pfiP/sb1+LVna7VUvuLcAQAAhJ5zDnKy6n61iZ+s9HLDaDboG2G8rl2n+lO62RfMaZ3H/DRnJTXq9/gAQJIikYhbOGeiWCyGMbSL15zzewAAAJxBrtUabvbNNT18JUkbj7r185++rcNd96lA6g3PvF1CAADgVJw2Z36Gr+Q895IzljBybdcYhNaDJw125L3COjEnjIfgmJPcg4mbxZg+en5Pd3aaVxTgzs6s3i+svGwJvlmM6f6++4/qO+8905XvfNWw5x+4sq93P3jqenz5cLza8FVe0hThKwAAEGaGqUnD1D3ZG0DmZV8XrWUOPy474H9P0pphaj7I5wBeVbuWD8dreaiWWT8e8pqfhnLTEQAgnAhgAQDQeq7hJa8Fwy8/u9SQ8FXJxqNu5f70W67Hx7qyGuzIux0eCvKFAgAAgsowlZB94d3P8FVJTNI9Z0xh4zoPme4JVgBLUqVqScFcxTijnIoEE6qwUJPeTuvaszXPYFStlg/Hde3ZWtnWfumv0i8DWeXEf/Q3Mkaf1z2GairlVhk+m5M0aiXV3FJhAAAATWKYmjVMrck+f2vUpC8m+9rwimFqyak2FURlQ1jLB8EcboVgGBVlAAAtQwALAIAW8jqpnu7JuFa/2nx0vuFtRSTpyVqv1lcuuB6vsIAZzDNuAAACygk6zfs9jjLmQxjCKjsPGezIewXIfTN23vOaP6H2gHFCWDOSd3uY9eMhffT8nt4vrGhhL+EZkPKysJfQ+4UV3dhYct25v1mMVQw+vfvBU129tqGunuNTjePqtQ1du/lrz/DVwl7Ce+Etop9KGraSSgW9vQ4AAEA5hqlxw9SKpLSkqnsun8K47KrE84YZiA06J7luRljYC96pY4VNEQSwAAAtQwALAIDWcl2tuN7jvjn8y8/ebNqA/vLPLrm2IqzQwofFQgAAquRUjgxi+Kok0G0wyii7EDLWFcxr69FIwSuEFab3/cywksrJroRVMUS0ehTXra15Xfvtmm5tzWthL+HZom+zGNPCXkK3tub17tNnurU1r9Wjyt8Gd3ZmK97unfee6Ycf/VrG6POqg1jG6HP98OZf6533nnnebv14SOmv0u43iOin1h/qD6ykgpeCBAAAqIJhKi27XXwr5+gJ2a0Jg5Rscg9g7QZpmPZc3GODQI5NAQCAVur0ewAAAJwxrifvbguGT9d69WStt2kDOtzr0ONf9WtwdOsbx6KRgkY6c24LPVTAAgCgCoapIdkX8YNuyTA14QRPAsuromgQq1+VjHVl3RYGmrmrHnWwksoZpoZV5SJcKVilva8/F40UNNJl/0itHw95BrOqcWNjSXcHJjTS6f5j2hc70rsfPNU77z3T41/1a/tZlzYfdb92m0MNfHtfl4d31Rc7qvi8m8WYPnp+z6vKV0FF/acNeeMBAABazKlA1erg1UkxOZtirKRm/H4/rKQWDVN5lTlXWT2Ka/lwPDCbXyoEwoLXnx4A0NYIYAEA0FplV9282tI8+qK/6YOyfnGxbABLkq53L7oFsGKGqSF2uAMAUNG8FLiWEuXEZLfZmPB7IKdVCroAjWIlVTBMTUi6p1NsQNgsxrxb9p3i8W5tzevuwIRr+/KSrt4XrnP8Wp/zo+f3KlXfmuO8AAAAhNFpwleDHXmNdWU1dj6r6LmCBs993Qp99SiuzWJM68dDWj2M6/7+ZC2tqhPOeGYCULlpTi5VnG9tzevT2GjF+WizLR+Oe7VELEharOHhAACoGy0IAQAIAK8dQ6/vVm+GDY/nqLCQScUGAAA8GKYmFa6qkeMBa31RThjCbN/gNafyquoF/1lJFaykJiTNqIqWhM22ehTX+4WVqtoW1muzGNONjaVKIbKcldSc3+8LAABArZyw05qqCF9FIwVN92T04NKwHlwa1u0LM7revaixruwrlXhHOnMa68pquiej2xdm9PnlS7o7MKHr3VVngSZlVyf2+7xnUS5z3/XjId9bEZY2JniNPwAhNgDAGUMACwCAFjntSfNGCwJYkt3qEAAANI7ztz/t9zhOIR2Ai/1e/GoLgjPOSiojaVjyP2y0fjxkB6MOm5fdqzLoVZD8b5MDAABQqxOVrzzPfaKRglL9KT140w5dnabt+VhXVh9fnNKDS8Oa7qmqK15cPp9LOuEl18Gmt9O6vz/p2/jSX6Urtff2fc4OADh7CGABANA6oVwsHDzneVGBClgAALibVTj/VsacsQcVbc7gG6caVkrSJdmLOr59P5aqU93YXKq0+FTz46a303q/sFLN405ZSdH7EwAAhFHFtoPXuxf1aWxUN/vmGtJub7Ajr9sXZnR3YEIjnRWnUAnD9H1Dj+d899bWfEuqsr7uzs6sV+tBifbYAACfEMACACAAoufKn8BvPjrv99Aq7eoK46IyAACt4t924PolAlwFK5QX0isEWQiwhEwpiGUlNSxpSvbilC9fx+WDcV17tlb3Atj68ZDS22ld++2a7uxUlcGcsZLKVnNDAACAIHGCTZ4Tp9sXZvTxxalTVbyqZKwrq7sDE9VUw5p12tr7wqmClXI7XtoQ0MoQ1sJeQultz1xaXlS/AgD4pNPvAQAAAGnzRfn1zeiVA7+HFurFQsPUkOyQ2MneLEP6euG24LyGnHNBAQCAhjBMJRTuoHJMdoCsqv4YQbF6GNdYVzDzIG7zPenlwgZCykpqUdKi9LKVTVyvzj//PUl/t9njWNhLaGEvoZHOnK53L2qkK1fx52H5cFyrh3EtH45r+aCmdoYzTktGAACAUDFMxeVR8TcaKej2hRld715s6jhKzzPYka8UKEobprJ+nTNYSS0aprJ6dX77UimEVWVVr7rc2pqvVPlKklKcXwEA/EIACwCAFrGSyhqm36Oo3foLz7XjQJ3MOgteCX296FV15Q7DVF5SVnYYi8UkAEC9Kl4VDoFZBTOA5boFfbMY1KJd8qU1B1rPWezJOh+SJMPUSivHsHoUf+X7bbAj/43KDevHQ6dtW1iQvagVxN8NAAAA1fBMO7UifHXSzb45bRZjXhVIh2Sfm6Wqf9SGm5K0IpdNRqUQ1s2+Od3sa3zxqfXjId36ar6aDQMZZ3MEAAC+oAUhAAAB4LVYOHBlvyVjuDy86/fbcGqGqbhhal7SM9kXUSZVQ/jKMSR7sXzeMPXMMJV2KmgBAFATZ0d1O6RthgxTNZXEaQUrqbxcQuA1VvBpKY+xBbNkFxqimvY2zbZ+PKTlg/FXPuoIX00QvgIAAGHlVCp2nZi3OnxVkupPVXreWT+vUzqbDKbksRl3sxhTejut9wsrWj5s3HnZnZ1Z+zGrC1/N+PUeAQAgEcACAKDVal4sbEUw6sp3vnI9VuHk1tcWhE7wakn2DqxGVhqJyd5ZtmaYmncqawEAUK12CF8F/bWUDS0FtcrU6lHcK3Af6JbOqFNE/6HfQ2iQjKRhK8n3KwAACDXXMlPXuxc13eNfzrzUjvA0Y28FZx44Vel2q0dx3dhY0o3NJd3fnzzVc5Uqgl17tqb0drqaSsc5wlcAgCAggAUAQGu5Lha6nUga33ve9EG9ddU95OURwMo7u59azjAVc6oJrEhNr8yRkB3E8vUiBwAgVIKZAmqv1+K6MrGwF7zujxUWHqiA1aaMP9b/WkX1+z2OOu0ron9oJTXj19wfAACgEQxTk3JpoReNFHT7gr/5nSrGkPB7k6iVVFbShFR5Xrh8MK6Pnt/TtWdrurU1rzs7s66VsdaPh7R8OK47O7O6sbmkd58+U3o7XW3V1kVnTAAA+K7T7wEAAHDG5GS3x/uG5YPxsqWm+2JHemt4V0/WepsyoP7YoQZHt8oe2yzGvCpJ+LL73blYMq/aWwzWIyYp7Tz3DDv/AQAVBLcPXvu8lqxcdoAv7CZ83bn+us1iTAu7nqEw5hVtyDAVU0T/xO9xNEDK+kP9C78HAQAA0ACuk/LUGylFI/5nzce6srrevei1gWNWUsrPMVpJZQ1TE5LuSZXbIq4fD2nhuGmbZGg7CAAIFCpgAQDQWq4LbF6t/t794EnTBvTOe89cjwVtsdCpenVPrQ1fnRSXtGSYgV2MBgAEQ1XbdEMikG14nZ3XZatgrR7FXXdW++H+/qRXy4xFqgq1qYj+Nyqqz+9hNMB1vwcAAABQL8NUXC6bSwY78oHawJHq98xXna6nX4M5m1NH5W813znCVwCAoIkUi0W/xwAACJBIJLKk8iejc8Vi0dfdNe3CMPVMLouZn1++5Lrban3lgn75yVuNHcvoc737wVPX49eerXmVeh5tVSUop7x2Wh471XwwYyUVnKszAIBAcC7sr/g9jgabcAJPgeIEs8tWwRo7n9XdqP9dKDaLMb1fWPGaT01ZSS3W8ph+cL6v4/o6XPh6idTSnDAvKWsl3VtEngWGqSFJa36Po4EuERQEAABhZpialX1t8RtS/Snd7Jvze4ivuLG55LVZt2XXZKthmErIfm9btXknK/u67Jk+5wAQTpFIxC2cM1EsFgN37Q21owUhAACttyiXINHCbsL1hH9wdEvbz7r08MFAQwYxcGXfs/rV/f1Jr8XCXItP9O8peC2Q5g1TIoQFAHhNICtGtamMXAJYywfjur8/Wba9cyst7Ca85lP5oIavnPB7QnpZKaDS9/X4a/fPy14YyZ3RudK83wNosHEpmN+rAAAAVYq7HZjuDd509Xr3olcAa1wBamNuJZUxTC3KPjdLqHnnxHlJqaCeQwEAIBHAAgBUz4hEIvUEYHLFYpFd07aMXAJYd3Zmdb17UYMd5TfwlAJT9YawrnznK737wVN19b5wvU16O+31EC27MuFUtwha+Kpk3jCVD2JVEAAA2p2VVN650F+2DUd6O62x81nX6qLNtnoUrzSfCtzCgVPpKiH7Pa1n4WTIeZzSXC4jKXMWdqk71a+COnc9rbgC+P0KAABQg7Lzs5HOnG/nC16udy/q1pZrpj9wLe+daqkpw9Sc7POARAPHuSj7XILrrwB8V+c6Kc4AAlgAgGr9yPk4rQn52xM+MKykcoapnMrsvNosxpTeTuvji1Ou93/nvWd6a3hXn39yWduFrpqeu6vnWFd/uKGr1zY9b3dnZ9arWkNBzgKMYWpc9gWM0muJvfa6cs7tS/+dreVk2SlhPVvt7X1yzzA1EaTS3wAAnCEpuVRoWj8e0o2NJd0dmGj5ospmMaYbG0teN8lLCkyfEyc0NK/mBIdisudzs86CzFybt7ML+tz1NCZl/6wBAACEjjPXLbu5YOx8MC9XRyMFDXbk3a7PBnbx35nnz0maczZ3TOrrqrrVKlXTzUtaPAubOACEylL9D4F2RgALAAB/ZOTSmuT+/qQW9hKa7nEvMnV5eFd/78d/pfWVC3r4s4GKQayunmMZ39vS1WsbnlWvJLtaw50dj3WjiP6fKmreMMtXm3jNyTDWuOyFN8kOcGW9WtKcWAgMupjsFonDfg8EAICzxqmC5dqKcPUorvRXad2+MNOyMZXCV5tFzwJSqaCEkAzTDkepNe0zZyVNGmZ7tg5xWjdWM0cOm8BVWQAAAKiB61zGrQtBEIx1ZbVwXLaJQijmZs5m1ZcbVp1AVmnz7uvnHqVNvHkCVwCAMCOABQCAD6ykMk6Aqezun1tb8xrpzGmk07uo0uDolgZHt7T56LyerPXqcLdDknS4e05dvS/U1XusgSsHujy8W9W4SpUiXBcMI3qhov5BA96CSdmLb14tacIQvioZMkylrSSVAQAAaDUrqZRTlTNe7vjCXkLrL4b08cWpplfCWj8e0kfP72n1KO51s2wQwkdO2P2eXN63JhqSXUE0owAF0RokodYE2QAAANAAQQ5gBXlsp3Gie0Awy44BANAA5/weAAAAZ5hnWOfGxlKlxbuXolcOdPXapt5575neee+Z3v3gqd5575muXtusOny1WYzpo+f3vKs1FBs+dyi1pFkzTKWdqgHyCqcFWMJZyAQAnG3tdZXcFoaAzIzXOJcPxnVjY8mrxXLdlg/H9X5hpdL8reCM1VfO7vMV1RG+GjufrbhZoIKEpKXS/K9NtDrMBgAAgDPI2YACAAAChgAWAAA+cXb9zLkdL7Wvub/f/C4mq0fxahYMm21W0orxx/pQUtrPgZxSLKTjBgA0UDu2SzixUzmwnDF6BptWj+K69mxNd3ZmK7UHrMlmMab0drqatoMFSRN+f48YphKyw1dVvQmDHXnd7JvTxxen9PnlS7Leish6K6K70Ql9Ght9+f+fxkZ1+8KMpnsytezWj0tacQJh7aBtF8La6GsEAADOHtc52lhXcIsxtVsFLAAAzgICWAAA+GtOcl/ULFWlurMz27QBLOwlml4RogZDKuonUmgrSU1SBQsAIAU/sFSD0Fz1d9r6Vawuld5O6/3Cihb2EnUFsTaLMd3ZmdX7hZVq52ozfofZnPBVVW2ep3syujswoQeXhpXqT+l696JnC8eRzpymezK6fWFGDy4N6/aFGY2dr2pBa0h2JaxQz6GcgFI7VfN6XRgq4QEAAJTjOo9p5MaMRgvy2AAAQHkEsAAA1ZorFouROj6Cu53IR1bSroSgCoub6e20rj1b0/Jh4zbVrx7FdWNzSbe25us+oY9GCho7n9XY+axS/Sml+lO62Tf38nNei3VtqHlpOQBAWLTTvCdUr8VKKiOPCqMl68dDurU1r2u/XVN6O63lw/Gq5kObxZju70++ct8qQ+wzTkDMN05AqGK1zrHz2a8DVHVUBJjuyehudEJ3Byaq2b0fk3Qv5O0I27pClN+V2wAAAOrgugnC524AnjZfVKyuCwBosTrXSSN+jx/N1+n3AAAAOOuspAqGqSlJS/LYNb9+PKQbG0t2dYHeTMUqBG6WD8e1sJuou7XhSGdO17sXNXY+q5HOysUcVo/iWj4Y1/39yUBf3GiAScNUygnXAQDOpnaqgBW612IllTJM5VVFpadSFatSBauRzpyi5wr2v848a/14SOsvhrT5InaaOUxB0pSV9DfI5gSb7sljrhmNFHT7woyudzc2JzbWZQe67uzMKr3tmf+KO2Oc8PO9qkOoK3gBAAAgPPyurAsAAMojgAUAQABYSeUMUxOqEMKS7CDTra15pb9K63r3oka6chrryrpWFtgsxrR8MK7Vo7ju70/W3Wpwuiej6z2LNVdEGOnMaaQzp5t9c1o9imthN6GFvURL3+cWiUlKqIrqGwCAthWqqlHt+FqspDKGqZyqmFudVApYLR80pOpoQdJEQBZH5uUREBrsyOvji1NVhepP62bfnAY78pWqr44bptJWUil/3y4AAACcBauH8bqqvjZ1bO29gRUAgLZEAAsAgIBwQljDshcKK55hbxZjdoBp7+vPlao2lDRo8VCSvTBXbyuak+O8fWFG13sWdWtrvu5QWABxhQQAzjCnumVGdiA3zLJhbjvmzK1GZbfdq6/0Z+0yUjAqYhqmJr1e/0hnTncHJlrSMvp696IGO/K6sbHkFcKaNUxlQvi913YT2hOCECIEAAA4Ldd5ZZCvSXpc12VuBgBAQJ3zewAAAOBrziLdhOxFu5qV2vyVPhpluiejB5eGG74jbKwrq09jo5ruOdXLDbLGvfkAgLBqbB83f4T+D7SVVN5KakrSlNSSQE9OdtWrmYCEr2KyA2hlRSMFfXxxqurw1eaj8/rys0v6/JPL+vlP39bPf/q2vvzskh4+iGqnUN0ev5HOnD6OTlW6WcX2kQFUdaW1EApmWQgAAIAqOMH+sucCy4fBvIS3ehT32rDA3AwAgIAigAUAQMBYSRWspGZkLxT6vnB3+8KMbl+YadrjRyMF3b4wo1R/W3WaiRkmVbAA4CyzksqqNYGfZslbybYIkUmSnNcyKmlGzdkxnpU0YyU16nztg2JWLpWZopGC7g5MuLaxLtkpdOrLzy7pX/3R7+pnd35HDx8MyFq5qCdrvXqy1quHDwb05Wdv6s//aFD/6o9+Vw8fRHW46325aawrW2l+Oe5U7kIwUGUBAACEXdk5+vrxUCBb/VXYWBvm80wAANoaASwAAALKWSgcljTn1xhuX5jyFjKMAACAAElEQVRpWXWqm31zTQ16+SCYW+gAAK3k29/wMz72spyQe8ZKalR2GCuj+hYv8rLfp2ErqQkrGayKYU71K9c2mDf75jTS6Z2r+fKzS/rZx9/WwwcD2i50VXzO7UKXE8b6XT3+ot/zttM9GV3v9sz4ha2FZ9uGlNopjAkAAM4s17nawm7wpp0Le55jCtKGDwAAcAIBLAAAAsxZKEzp6yBWI3c47XkdTPWnWt4acLon006VsNq5DQ0AoApOICeMF8dzQQsTNZqVVM5pEzgsO4yVkt02MqvyX7PS5xdlV9EatpIatpJKOS1NgmhSLvORwY68bva5Z+wOd8/p808u6+GDAR3uddT8xId7HVr502/py88ued4u1Z/yan84TkXRQCB8BQAA2oHredn9/Umvdn8td39/UuvHQ26HcwE+/wAA4Mzr9HsAAACgMufEOiUp5bRjGXc+hmp8qLyknCL61yrqP3O70fXuRc9FuWa62Ten9eOhSju9AAAIi5SkFb8HcYoxnxlWUjm1Z/WiWbcDlaqO5v70W3qy1lv3AB4+GJAkvfPes7LHS0Gw9Hba7SESsgNvYeB76/AmIYAFAABCz0oqb5jKqEyV1c1iTAu7Cd+uhb7uzs6s1+G23igDAEDYUQELAICQsZJaPFGx4ZKkKdnVseakl5U2ShUaSp8/WalhSkVddHv8aKTgeyvA1BspDXawmQsAEH5OuCcYV/KrM2clQ1m1Cyc4laPKBvUHO/Ia63L/En/+yeWGhK9KHj4Y0PrKBdfj072ea0hhSuS3489NnvaDAACgjbjOa9Lbaa0e+V989c7OrNc4Cu1eqRgAgLCjAhYAACFmJVWQffGg1oUR18Ws2xdmvFrBtEQ0UlCqP6WPnt/zdRx18v+qDQAgEKykUoapcQX/b0PYwmJwN+l2wGtn/+Mv+mWtuOb0T+0v/+yS3v7Otrp6X3zjWDRS0HRPxrX6qWFqPAyhQCupnGH6PYqGI3wFAADahpVU1jCVld1V4Btubc3r09iob+NbPx6i+hUAACFHBSwAAM4Yw1RCUqzcsbHzWV3vDsY6y/XuRY2dD/xamxdKeAEATppQsP825CVNOOFuhJ9r2M9rrvfLTy43ZTCHex368rNLrsev93jOP8cVHqGevL5mQwQyAQBA+3Gd36wexXVra96XQW0WY/ro+T1tFmNuNymIuRkAAIFHAAsAgLPHdRErKOGrkumeUG/sYgEbAPCSE2yaUjD/PhQkTRG+aitlA1gjnTnXSqfrKxd0uNfRtAFZKxe1UyhfiN2rJaKCXznupJzfA2iYiH7i9xAAAAAazams6nrBcWEvUakKVVN89PxepRaIM5yvAQAQfASwAAA4e8oGsAY78oELPF3vXtRgR5CLhQAAUD0rqZzsSlhBunBekF35qn2CI2ecYSouj2qnbp487G362B590e96zGNsYaqAFazJdD2K+ieSnhmm7hmme0tLAACAEErJ45wsvZ1uWQhrsxjTjc0lLR94TnmzVpLW0AAAhAEBLAAAzhDD1JBcFuSCVv0q6OMCAOA0nKDTqIJRKScnaZTwVdtx7Vsy0un+pX6y1vwA1tO1PtdjFapghYKVVF5qu8WxSUn3DFNrhqm0Ybp/fwEAAISBU0lqxus26e20bm3Ne7UErNv68ZBubFQMX1UcKwAACA4CWAAAnC2uZ/RBrTTltVAYcKEdOACguZyQxoT8rZazKLvyVTAnAKiH6ypR9Fz5jf6bj843tf1gSStCXgHQPlWwXjUkaVbSimGGqioZAADANzgVpea8brOwl9D7hRUtHzZ+6nNnZ1bvF1YqtR2U7FbxnLMBABASBLAAADhbhtwOBLXqgFernIAL7cABAM1nJVWwkpqRNCW19IJ6QfZF/Cln5zfaT8VVnNcd7jY/fFWJWzhMelnFNRSspLJq7yD+kKQlw9Q81bAAAECYWUmlVCE8X6pSdWNzqSFBrIW9hK49W1N6O11Nda2UM7cEAAAhQQALAICzxXXxKqgVsKKRUK4N51jUBgBUw9l5PaoKu68bZE7SsPOcOIPcKovuFDr9HlqluWhoAliOlN8DaIGE7GpYNQf+AAAAgsLZFFMxPL98MK4bG0t6v7Cihb2E1o+rn56uHsV1Z2dW7z59pltb89XeN2MlW3KOCAAAGsj/K2wAAKCVym6tCnqbv7HzWS0fhKrTCbvTAABVc0K7KcNURnaoYVKNC5wUZO/qztC6AqtH8bJVT/tiR34PrdJCVKiC7VZS2RM/z4Ex0pnT2Pnsyw0Ogx35V9735cPxWufcpWpYU1RnAAAAYWUlNWqYmlcVc7fVo7hubc1LsjeNjp3Pul5XXT4c1+phvJpKV69LEb4CACCcCGABAADPli84FRagAAA1cwJSKdlhrElJ47LbydVaYSYv+29Rzkp6t9RAW6o5Wd/Ve+z3mLX5wn1hykqGsqVfSnaY0tc2fWPns5ruybwSvHJz01nnWz2K6/7+pBZ2E9UsGMZkh7Bm+H0DAADCykpqxjBVkDRb7X02izHd35/U/f3JRg2jIDt8xZwKAICQIoAFAMDZErb2LWGUowIAAKBeTpvARUkyTMX0dRhLsgMPpb/peX1dHSgnKUsb3DOv5q9/9MpBSwb21vBuy98Mv1hJFQxTKUnzfjz/dE9GN/vmTtVmfKQzp5HOnG72zen+/qTSX6WrCWLNG6ZyIQ3LAQAAyEoqZZjKyZ6/tTpEn5M0w1wKAIBwI4AFAMDZkhchrGZjlxoAoKGcQNXLQBZwWquH5VsQStKV73ylR796o6nPH72y73ps+TBU7aarYiWVMUwNqYZKCvUa6cwp9UbK9etci2ikoOmejK53L+rOzqzu7FR8GUuGqQkWDgEAQFhZSS0aprKy52+tmMMVJM3RchAAgPZwzu8BAAAA/60fBzuT5dWSJmAKlAkHAAB+8qrE6RVyeutq86tTGd977nps9dC102aoK4taSaXUooD+dE9Gn8ZGGxK+OikaKSjVn9LHF6cqtTGMya6EFZrJOwAAwOuspArOHG5UzZvHFSTNSRomfAUAQPsggAUAwNlStgdJ0ANYq0fx+h+kNVJ+DwAAAEAuoaXlA/cA1tvf2VZXz3HTBvTW8K76Ykdlj60exb1a3LVDNaWmh7BS/SndvjDT1BdxvXtRdwcmKoWw4mphxS8AAIBmsZLKWUnNSLokez5Xe2/nb8rKbjV4yUoqRft4AADaCwEsAADOCMNUTBENuh0Pasgp6OGwE7JUvwIAAAHhGlpa2EuU/XxX7wtd/eFG0wb0znu/dT12f3/yVK8lLJwqCjNSc6ob3L4wo5t9tT/0TqGz5vuMdOb04M3hSiGsWcNUME8uAAAAauTM5easpIYlDUuakR2ur2aempU9B5ySdMlKaoLrhwAAtK/ar7QAAIBQcVqAzEpKqOjeDmT5YFwjncFb3/JqlRMwVL8CAABBkZVLFaL7+5Oa7im/5nP12qY2f92tR796o6GDeee93yp65cD1+MJuwuvuoW5BeJKVVMowlZc036jHTPWnXL+eJx3unpO1ckGbv+7Wk7VeHe51vHL8reFdRa/s68p3v/L8Wkl2S8K7AxO6sbHkVblsXnbbHgAAgLZhJZVXmcqmhqkhSaVdpDkqWwEAcDYRwAIAoI0ZpiYlpfX1BQBXQa2AtXoYzHG9Zs5Khr86AwAAaA9WUlkn6PONOeDywbhWj+Kuwft3P3iqnUKXNh51N2QsV77zla5e23Q9vrCX8ArxLLbb4pWVVMYwlZM9R69rp8H17sWKla92Cp16+LMBWSsXPW/3ZK1XT9Z69fDBgPpjh3r3g6e6PLzrevuRzpw+jk7pxsaS203ihqkEFR4AAMBZ4ASzGtGiEAAAhBgtCAEAaEOGqZhhaknSPVURvpLsaghBa/e3WYy5tskJkIyVpPoVAAAInEW3A+nttOudunpf6PsfPtbAlf26B2CMPte7Hzx1Pb5ZjCn9VdrrIdoyvGMllbOSmpDdvuZUAbNopKDbF2Y8b7O+ckE/+/jbFcNXr9sudOkvfvq2Pv/ksg533S8djnVlK1Xf8uwtCQAAAAAA0E4IYAEA0GYMU3FJKzrFjvr7+8FaI6nQjiYIslZSM/U/DAAAQMPNySXcs3wwrjs7s653LIWwrl7bONUTd/Uc6+q1Db37wVN19b5wvV36q7RX9au8lWyf9oPlONWhhmUHsWqqmHCzb07RiHt2a33lgn75yVvfaDVY0/hWLurnP33bM4SVeiPlNY5x59wEAAAAAACg7RHAAgCgjTgLHEuqsupVNFLQ9e5FpfpTujswob/Xfd/vl/BSCKpf5SRN+T0IAACAcpzWfa5VsO7szHq2oO7qfaF33numH978axmjz6t6zq6eYxmjz/XDj36td9575nnbhb1Epbmed2+9NmElVbCSylhJDcueWy6qQlWswY68Z+vBUviqETYedevzTy67Ho9GCpXaIAZ6Qg8AAAAAANAokWKx6PcYAAABEolEllS+ctJcsVikzVqAnQhfxSrddux8Vte7Fyu1DPHVnZ1Zz/Y4PstQ+QoAAASdYSomaU0u88PBjrw+jY16VlIq2Sl06ularzZ+3a2dQtcrx6JX9jVwZV+Xh3c9K16VrB7FdWNjyav6Vc5KatTv989Pxh/rJyrqw3LHUv0p19DTTqFTP/v423VVvirn6rUN11DdZjGmd5+6Bu4KVlKXWvW+AQAAAAAQVJFIxC2cM1EsFtu6CvhZ0en3AAAAQP2qDV+NdOaUeiOlsa5gz+PWj4cIXwEAANTJSqpgmJqTVHZitX48pBsbS7o7MFExhNUXO9Lg6JYGR7fqGlPpOT3CV5LExo+ifqfcp6ORgqZ73TdRfF5n20E3Dx8MyPjec/XFjsqPqSfjVtEsZpiKW0nlWvbeAQAAAAAA+IAWhAAAhJxT2eCeKoSvUv0pfRobDXz4arMY00fP73ndJC+7JU3lUg2NlZc0RfgKAACEiZXUnOQefilVo1o/rqqDdV1Wj+J6v7BSKXyVsZIK9oS1NcpVJdbY+axrWO7pWq+erPU2bUAPfzbgemzsvOeXLC4AAAAAAIA2RwALAIDwuyfJdcUsGino7sCEa5uSoPno+T2tHnmu0aSspFKSRiUttmhYc5JGrWTLng8AAKCRZuQRXi8Fo5YPx2t4yNrc2ZmtJnyVE9WvZJhy/UKMdLoXkrJ+caGp47JWLmqnUL6YPgEsAAAAAABw1hHAAgAgxAxTCcl7gebuwETgq15JduWrW1vzWj7wXPhbLIWgrKTyVlJTkibUnCBWQVJG0rCVVMpKtrziFgAAQEM47d88q3huFmO6sbGkW1vzDa2GtXoU143NpWraSxdkVxtlzuURWBrpcg9gPfrVG00f2KMv+st+PhopaLAj73a35pdXAwAAAAAA8Fln/Q8BAAD84LQe/N+7HY9GCrp9YcZzl/xJh7vntPmoW5K08ei8Bq4cSJL6Lh2qL3bU1NdSWvCrUPmqoDIVEZwWNVnD1JCkhPPhWVqhgrzs4FWGBUAAANAurKQWDVMzkua9brewl9D9/Uld717Uzb45r1CNp+XDcd3fm9TCXqKamxckTVhJne7J2o/rXNZtY8XTJrYePGnnWZfrscGOfEtaWQIAAAAAAAQRASwAAMJrVpJrn5G7AxNVha/WVy7I+sVFbTjhq3L6Y4d6+7vbMr73vOFhrOXD8WorLcx4Lco5x1KSUoapuOzKYEOvfbwuJ3vBLyc7eJVl4Q8AALQrK6mME1qf9brdZjGmhb2EFvYSGjuf1VhXVmPnsxXnlsuH41o9jGthL1FLEKcUvqpu1wDKetKqAFbBI4B1znUaTQtCAAAAAADQ9ghgAQAQQpUWzlL9qYoLZI+/6NeXn13StsciSsl2oUsPHwzo4YMBXb22oavXNtTV+6Ku17BZjCn9VbraqggzpdaD1XAW8FjEAwAAeI2VVMowlVeFSlglywfjdovobbvCUaki1uC5vDaLMW0W7WJNq4fxl/9dg7zstoPM214VysCSR7W0eqrTAgAAAAAAhAIBLAAAwiiif6pi+UMjnTnd7JvzvPvnn1yWtXLxVE/98MGAHn/Rr/iPfqOo06awFuvHQ7qzM6v7+5PVLtJlrKQyDX4HAQAAziynElZO0pJqCMesHw81ssVcTnblK1o+AwAAAAAAIPQIYAEAEEZFfeh26H974X/qedcHd77t2W6wGtuFLv3FT97WD/7gccUQ1vrxkFaP4lo9imv5YFyrRzVt6M9YSc00+u0DAAA466ykcoapYUlpSVWVJG2Qguw5Xsrv9yDAcrLbaYdKA8N5AAAAAAAAoUMACwCAkDFM/WNJPeWOXe9e1N/p/KXrfT//5HLd4auSw70O5f7kW7p289eu7QgX9hK6tVVVd5tyZqh8BQAA0DxO9akZw9Si7CBWs1vfLUpKWUnl634kvGLgyn5Lnqer59j12PoL1wBWtvXvCAAAAAAAQGud83sAAACgRhH9Q7dD/+Pe/6Pr3R5/0X/qtoNutgtd+vyTy67Hp3syGuyoeX2tILsdDeErAACAFrCSylpJjUqakh2SaqSCpIykUSupKcJX9Vk+LF8Y6/Lwbkuev+/SkeuxzRdVd7MEAAAAAABoOwSwAAAIm6J+UO7Tgx15/d2un5W9y+HuOX3xX73ZlOE8+tUbevxFv+vx6901reFlJA1bSXbJAwAAtJqV1KKV1JSkYUlzqq9yUVZSSvbcbsZKKuf36wsR1/dq9bB8kbKu3hfqjx02fWBXvvuV6zGPVuOFpg8MAAAAAADAZ7QgBAAgRIw/1n9fUle5Y/9B95+43u/xr/q197x5f/YfPhjQ29/dLnts7HxWd3ZmKz1EXnbLQYJXAAAAPnOqVKVK/2+YGpdUKr1UStkMSa9Us8rJDtpkCVvVzXVOvH7s2uZPV3+4oV9+8lbTBvXW8K6iVw7KHnOrzOWg6hkAAAAAAGh7BLAAAAiX/8DtwD/s+S9d7/Tl0qWmDmrjUbc2H50vuyAz1uWZqfqNpP/ISja81Q0AAAAaxAnJE5RvESupgmEqLzvk9gqvoNPg6JYe/mxA24UuNcPVaxuux5YPPANYfO8AAAAAAIC2RwtCAADCpKh/1+3Qt8+tl/38TqFTBzsdTR/aoy/ecD020uneRYXwFQAAAPANZUNL68dDur8/6Xqndz942pTBXPnOV7o8vOt6fGE34XqMKrcAAAAAAOAsIIAFAEC4/LfKfTIaKag3slP2Dv/m5xdbMrDNR92ux6LnCm6HmluaCwAAAAgn1x0MC3vuYafLw7uelapOY+DKvmewa2Evoc1izO0wmy0AAAAAAMCZQAALAIBw+dvlPjnS5bo+o2frPX6P2asC1n/X77EBAAAAQWMllZGUL3ds+WDcsxXhO+89kzH6vCHj6Oo51rsfPFFX7wvX23hVvxIBLAAAAAAAcEYQwAIAoA14BJy0/1Xz2w9K0sGO+7QiGinU8EgAAAAA5BFeSn+V9rzjux88rTuENXBlXz/86NeKXjlwvc2dnVmtHsXdDudpNw4AAAAAAM4KAlgAALQBr4DTzkaX38MDAAAAULs5twOrR3Hd2Zn1vPO7HzzVDz58rIEr+zU9aVfPsa5e29C1m79WX+zI9Xbrx0OVxjAnAAAAAACAM6LT7wEAAIDqGKbG63+U5nlxFHE95rErfs/vcQMAAABBZCVVMEzNSSqbckpvpzXYkdf1bvciU5eHd3Xt5q/1+It+PfqiX49+9YbrbQeu7Ovy8K6uXtvwbDkoSZvFmD56fk+bxZjbTfKi/SAAAAAQeoapuKRxSXFJsRP/vi7r/JuTlLWSL/8fAM4MAlgAAIRHoPv49Vx03x3vsTDz//N73AAAAECAzUlKqPwCh25tzWuwI+/ZklyS3v7utt7+7rbi+httPjqvw91X25RHr+xXDF2d9NHze16bLCQpZSWDff4CAAAAoDzD1JDsjSCTcjkXKWP8xL+zhinJ3pSRtZLK+P2aAKAVaEEIAEBIWEnlTnO/rp7jlozv4t86dD22fjzUkjEAAAAA7cQJMaXcjm8WY7qxsVQpDPWK6JUDXR7efeWj2vDVZjGmW1vzWj7wLM6btZJUvwIAAADCxjCVMEwtSVqTx0aQGkxKmjdMrRmmZg2z7scDgEAjgAUAQBvwCjgNfPugJWP4nf/OVtnP7xV7vcb3sCWDAwAAAELK2S3u2r6jFMK6vz/Z1HGUnmdhL+F1s4KkGV/eKAAAAACnYpiKO8GreX1dyaqRhiSlJa0ZphL1PhgABBUBLAAAwiVf7pPrL9wDWNEr+00f1LmOF7r4dvmg19+8eNv9jhGtNn1wAAAAQPhNyeVcQLLDUR89v6f0dtqr/fep3d+f1PuFlWoqbaWspPs4AQAAAASHYSpmmEpLWlFzglevi8muiLVkmKq+jC8AhAQBLAAAwqVsG0KvFiDG9543fVBv/51t12P/zdEPvO76SdMHBwAAAISc04pwSnaFKVd3dmb1fmFFy4eNWTtZPx7SR8/v6aPn96ppKz7jVOsCAAAAEHBOAGpJ0qwPTz8uaYVqWADaDQEsAADCxXU3udsiS1/sSFe+81VTB/VvT7ivA/3nO/+k/IGIXlh/qP+6qQMDAAAA2oSVVE52CMvT+vGQbmws6dqzNS3sJU5VEWv5cFy3tuZ17dlata0N5whfAQAAAOFgmBqXHb7yuwrVvFOBCwDaQqffAwAAADXJymVHyv29SY11Zcve6eoPN/ToV280ZUDG6HP1xY7KHntejLq3KSnq3zT93QIAAADaiJVU1jA1KnuxxDNZtX48pFtb87q1Na+x81mNdWU10mUX1I1GChrpzGmzGHs5X189jGv1KK7lg/FaQ1spK6k5v98bAAAAAJU5Vafm/R7HCbOGqZiV1IzfAwGAelEBCwCAELGSyrodu78/6bpQEr1yoKvXNho+nq7uY73z3jPX4//F7j/2uvv/tUlvEwAAANC2rKRyiujjWu6zfDCuhb2E7u9NavXQDlktH45r9Siu9eMhrR7GtVmMaf146DQVsyr2JgQAAADgP8PUpIIVvipJGGYgxwUANaECFgAA4ZORvtkbfbMY0/39SU33lO/88c57z7T5qFtP1nobNpAf/E8eq6v3RdljO8V+/Rc7Sa+7c0IFAAAA1MhZmEhUc9vBjrxu9s1prCurwQ6XbuZdJ/673/7n/v7ky48qJAxTcUkTVlKFau4AAAAAoLWcOXuQr8knDFN5qusCCDMqYAEAED6LbgfSX6U9d6zH/9FvNHBlv+4BdPUc6/c+eKLolQPX2/yfd/9Dr7H8hZVUXgAAAACq5rQLqRi+Gjuf1d2BCT24NKzpnox7+MrF9e5FfXxx6uX9qxCXlPb7/QEAAADwTYapmOzwVc3lblss7VTpAoBQIoAFAEDIOG0Iy66gbBZjurMz63rfrt4X+v6Hj3XlO1+d+vm7eo71gz94rMHRLdfb/PWxofS25/rL/6rV7xsAAAAQZtW0C4lGCkr1p3Q3OqGxrmyVj+xusCOv2xdmdHdgopoQV8L4Y/3E7/cJAAAAwDfMyt40EQbzTmAMAEInUiwW/R4DACBAIpHIkqTxMofmisViyu/xwebsfHddfPk0NqqRzpznYzxd69WXn13SxqPuqp6zq+dYxve2dPXahmvbwZIbm0taPhgvfzCiv7b+UL/r7zsIAAAAhIdhakjSijx2rI905nR3YELRSPO6AN7amtfCXoUCXBFtq6j/u+xNI1lnAwkAAAAAHximxiUt+T2OGs1ZSbEehbYTiUTcwjkTxWKRc+c2QAALAPAKAljhYZhakzRU7lg0UtDdgYmKISxJ2nx0Xo++eEObj7q18evzOtzreHls4Mq+Lg/vqv/SoWfFq5OqWJSZaOUijLNbJq6vv6/L7fQpyF4gKsheJKr8xgEAAAAtYphyO0+T1JrwVcmdndlK1W5fl5fdRj1DG3IAAACgtQxTKwpP9auTRrlOj3ZDAKv9EcACALyCAFZ4VNq50spFmJKK4auI/oX1h/qHLXhvhiQlZH8vn+bksiAp63wsWkm17k0EAAAATnBaD95zOz7SmdOnsdGWjukUIaySRdm72VlIAQC8wrmWE3c+YnLZdCgpJzbQAUBVDFOzkk41cQ+ArJXUhN+DABqJAFb7I4AFAHgFAaxwMUzNyw4alTXYkdfHF6eqqoRVryoqX21Iijdz17vTmnFSHtUBTqGgr3fsc2EPAAAALeNUc12RyyL0YEden8ZGq9p08fiLfj1Z69XTtV5tF7peOdbVc6yBbx/o8vCOjNGtii3HpSrbEbqbkx3EYqMDAJxhhqm4vt5AN3TKhyltnsv4/XoAIGi8umiExDBVdNFOCGC1PwJYAIBXEMAKl0oLMpLdjvDj6JTGupozd9ssxvTR83taPqiYeZpp1sUwpxrYvJp/MslCEQAAAFrGMJWWNFvuWLVtxx9/0a8vP7v0jdCVm66eYxnf29LVaxsVg1g3NpeqOQ9wU5B9jrDY5LcRABAwTnXHUvCqUQqSMqLlLQBIqtxBIyTmrKRYl0LbIIDV/s75PQAAAHB6ThBoSnIPBG0WY7qxsaT0dlqbxVhDn//+/qSu/XatmkWXuWaErwxTMacK2JJas5NnVtKac6EQAAAAaDbXeefNvjnP8NXh7jn9/Kdva+VPv1V1+EqSDvc69PDBgB7c+bY2H533vG2qv661kJike04VWwDAGWCYGjdMrchurdvI8JVk/10pXbdJO5sWAeAsa4dr2JwrAAgVKmABAF5BBaxwqnY3SzRSUOqNlK53L1bVpsTN8uG4FnYTur9f1TlcxkpqpgmvOe68Zr8uqDXldQEAAADSy/ba8+WOjXTm9Gls1PW+m4/OK/cntQWv3PzeB080OLrlevzJi2/p/3M8IklaPYxr+XD8NFWxmFsDQBtzwlBptXYhPS8pRaVFAGeVYapdQgATVlJUBkJboAJW+yOABQB4BQGs8PJaoHldNFLQ9e5FXe9ZrLo14frx0Mvg1epRvNph5WSfIDW0ZV8tr7WcsfNfv+bNF7FaXk9LXh8AAABgmHI7N9PHF6d0vbv8enKp8tXGo+6GjeUHHz7W5eHdmu6zsGdv2KghjEUICwDakLNp8J7YQAcALdMm7QdLaEOItkEAq/0RwAIAvIIAVrg5rfHmVeNFrbHzWY105spWxVo+HNf68ZDWj2vu8Nesyldp2SXlq3K9e1EjnTmNdOU8w2brx0NaPYpr9Siu+/uTtbzeguwQVq7aOwAAAABenEohz8odG+zI68GlYdf7/vynb+vJWm9Dx9PVc6zf//Ffqav3Rc33XT2KK72drjaIxeIKALSRejfQNVBW0hQb6ACcFbVeQw+4rJXUhN+DABqBAFb7I4AFAHgFAazwc1rz3ZNUc2KqgZqycGKYmpVdst5TNFLQdG9G0z0ZDXbkT/Vc9/cnX35UgRAWAAAAGsbZWHGv3LFUf0o3++bK3u/hg6i+/OzN5oxp9Lne/eDpqe9/f39S6e10NRsdZqykMk15EQCAljFMzau1LQcroYo5gDPDMHVPUlUXtsPASiri9xiARiCA1f7O+T0AAADQWE4IaFTyZdEiL/tiVjPCVwlVEb6a7snowZvDSvWnTh2+kuzKWR9fnNLdgYlqHicmad6pVAAAAADUy7VH9sl22q9b/8XFpg3IWrmonULnqe9/vXtRn8ZGPcfvmHdapgAAQsqpvBKk8JVk/21d4toNgDOirebTnB8ACIvTXzUBAACB5ezmmzFMLcou9d6KalhzsitfNXwnoVPVyzN8FY0U9HF0yrPN4GmMdWX1aWxUC7sJpbc9h1CqPEY5ZAAA4CtnYTGuVy+6lwI9Jyt2ZiXlqAQRSGUXGKKRgkY6yxddffxFv7YLXU0d1MOfDdRVBSsaKehudEK3tua1sOe5Lp+WvakEABAyzga6oLa9iktaEn9jALQ/wqYA4AMCWAAAtDErqaxhalT2rsOEmhPEykjKNKv9nrOAeE8eJ40jnTndHZhQNNKctcNopKCbfXMa7Mjr1ta8NouuQxk3TKWbUQEMAADAi7PYGT/x4eZksGfWuW9OdhgrayVFyftgKPs19KoetfGou+mDerrWK0naKXRq59mrYa/olX119b6o6nFuX5iRJK8QVtwwNWslNVfVAwIAAsHZQDfv9zgqiBum5q2kZvweCAAAANpLpFgs1v8oAIC2EYlEllR+t/VcsVgkVBJyhqlJ6eVHPfL6OnjV1IoJTtl6152T0z2Zlws4rbB6FNeNjSWvEJYkDVtJnb7/IQAAQBUMU0OyQ/aTalzQvmXzPLgzTJW9YJfqT+lmX/lM0oM7325JCKur+4UO98+VPTZwZV+Xh3d19dpGVWGs9wsrWj1yzQsWZM+r+T4EgBBwNtCtqDVV2Bthxkoq4/cgAKDRnDDsit/jaLA5Nj2jHUQiEbdwzkSxWGRDXBugAhYAAGeIldSipEXpZd/0cdm764fkfYEsK7tdTV52ZYSWhIuck0XX8NVIZ06pN6o/73q61qsna7063D2nHac9S/TKvvovHSp6ZV/RKwcVH6NUbev9guc57LxoRQgAAJrEWeCcVXPa+wzJbv+WNkwucvvB+frWrBXhK0mu4avSGDYedevhgwFdvbahd9575vlYdwcmdO23a26bG0rf53wPAkA4zCo84SvJnussEvQF0IZoPwgAPiGABQDAGeW0l/lGot4JPcUC0n4m7XZgsCNfVdvBzUfnZf3ioh590a/DvY5vHH/itFGRpP7YoQa/91zG6Jbnjv2RzpxuX5jRrS3XqvrjhqkEOykBAECjORVN59Wai+qzzvPNBGRueFbE638I/z18MKCna72K/+g36osdlb1NNFJQ6o2U17w6IQJYABB4TlXOZgTDm4mgL4B2lfN7AE1AWBZAKJyr/yEAAEA7sZLKBWGBzbl4N+52PNWf8gxfHe6e05efXdLP7vyOrJWLZcNXr9sudOnLz97Ugzvf1uMv+j1vO92T0dh5z7ep3jaPAAAALxmmYoape5LuqbU7mockLTltoRFQh7vBvMS38ahbP/v429p8dN71NhXm1THDVMLv1wEAqGi+/ofwxaxz/QkA2kabVvZrx1AZgDYUzKszAAAAcl9oGTuf1fXuRdc7Hu6e089/+rYePhg41RNvF7q08qff0vrKBc/b3X5jxuvwOBfxAABAIzhziiX5G/CeNUytnLY9HmpSc7tvr+qtfjvc69Bf/ORtz5DYzb45r4cYFwAgsCptoAuBsFXuAgAAQEARwAIAAEHlGsDyWqA53D2nB3e+rY1H3XUP4JefvOUZwhrsyGu6x7PLILv1AQBAXZz20Cuqsi1dNFLQ9e5FpfpTujswIeutSNmPuwMTSvWndL17sWJL5xPiktacMaFJrGTtASxJGriy7/fQXR3udSj3p99yPT7WldVgh+vLprIsAARb2ANMCQLmANpQu1WMOtU5EgC0GgEsAAAQOIapSbm01hk7n9VYl3vrv5//9G1tF7oaNpZKIazpXs8AFotFAADg1Jyg05KqaDk4dj6r2xdm9PnlS/r44pRu9s15zpnGurK62Tenjy9O6cGbw7p9YcYrAHNSTHZLQkJYPlg/di+wGg1wAEuSnqz1erb59tpkYZihrqwCAG3LCS61w+azsIfIAOB17RTAyp92kwoAtBoBLAAAEESuC3perQe//OxSQypfve4v/+ySa8uUkc6cxs67Lm4O0YYQAACchrOgWTF8NdiR192BCd2NTlSqzOkqGilouiejB5eG9fHFqWqCWDFJ81SLaKqyCybLh+45pIFvBzuAJdnzdTdegUGFu7UVALSzdghfSWygA9B+2imA1U6vBUCbI4AFAACCqGwAq7Q4WM7h7jlZv7igZjjc6/BcLPIKhYnFIgAAUKNqw1c3++b0aWy0UnClJte7F/VpbNSzGpEjLume3+9VGyu7yLB+PORaBWtwdEtdPcd+j9vTdqFLT9d6y4+/I+/VDpNNDQAQTO1SEZMNdADaTeNOEv1HAAtAaBDAAgAAQVQ2tORRaUoPHwzocK+jaQN69EW/axWsCoue7XIxEgAAtM6sPOYQ0UhBH1+cUqo/5RVYObVopKBUf0q3L8xUuum4YSrt71vVtlwXGbyqYBnf2/J73BU9cQlgSZ7zfaqtAUAwtdOms3Z6LQDOOKdlX7u07WunMBmANkcACwAABIphul/w8gpgPf6iv6njOtzr0ONflX+OwY68V6sedlACAICqOXOhWbfj0UhBdwcmKlXgbIjpnow+jY1WCnklqBjRFK4T3zs7rt8eeue9Zxq4EuxWhE89Algjna65MzY1AEDAOH//2ykgy3wGQLtp/klj8+WsJBWwAIQHASwAABAabiGnnUKntgtdTX/+Jw/dF4s8AlgsFgEAgFq4VpQqha88QiqvONw9p8df9OvLzy698vF0rde1sufrRjpzlSphxSTN+/2mtRuvHevrx0OeVbDiP/pNoFsRbjzqPs3d2mmBHwDaRbtd72i31wMAGb8HwGsAcNZ0+j0AAACA17he8HJr9bfzrPnhK8m7XcpIZ07LB2UXwlgsAgAAVXHa+bnOhW5fmKkYvjrcPSdr5YIef/GGa9Dl4YMBSdJbw7u68t2v9PZ3ttXV+8L1Ma93L+r2hRnd2nLNWY0bpiatZFvssA6SObmE2+7szGosWn5u3Bc70g/+4LH+4idvN7VFNwDgzCOwBAABZiWVN0wtSpr0eyynVLCSBLAAhAsVsAAAQNDUHFjaeHS+JQPzWsCq0JoHAACgGq4Xxm/2zVVsO7i+ckF//ke/qy8/e7OqKkNP1nr1y0/e0oM7367Yznm6J+PZDlpSwtd3rj0tSio7yVw+GNfCnvtbHr1yoB/8wePAtyMEACBAxut/CAAInDAHmMI8dgBnFAEsAAAQeoe7wd7Zb5ga8nsMAAAg2AxT41L5OUM0UtDNvjnP+3/+yWX98pO3TlXxaLvQpZU//ZYePoh63u72GzNeofNxw6QSRiNZSRXkseiQ/iqtzaL73oXolQNdu/lrXb22EeiWhAAAAACaw0oqK7uybtjkQzpuAGccASwAABB6Xb3BXlCyksr7PQYAABB4rtWvUm+kPKttfv7JZVkrF+sewJefvakvP7vkenywI18pCEYVrMabk0sVrM1iTDc2ljxDWJL0znvP9Ps//iu9895v9dbwruvt+i4etuQFeY3BA+VmASB4CF4DQDi4nlMEWMrZkAIAoUIACwAABE3NJ1YDVw5aMjCvygHrxxS5AgAAp2OYisklvDTYkdd0j3vnhS8/u9SQ8FXJwwcDWl+54Hp8utezC0TCeS1oEGfRwTX1tnoUV/qrdMXH6ep9oavXNvX9Dx/r3/9P8/rBh49f+fj9H6/r9//pX7WkUlbUoy3i8qFr96dc0wcGAKgVv5sBIAScc4oZv8dRg6yV1KLfgwCA0yCABQAAgsb1Ap7bgkzfJf9366+/cA1gsVMHAABU4po68QpfbT46r4cPBho+mL/8s0vaKXSWPRaNFDzHJKphNJyV1Jw85sgLewnd2pqv6TEvD+++8tEXO5IkXfnudtNfj9ecevXQ9duHOTUAAABwSk6gKVP3AzVfTtKU34MAgNMigAUAAELDrcpUX+xI/bHmh7DeuuoRwHKvgMWOUAAAUIlr6uR6t/vG3y8/e7Mpgznc69Dnn7zlerxCFaxxoRlSXgcX9hL66Pm9iu0IKzG+97ypL+ItJ/BVzupR3Gv8zKkBAM2W9XsAANBMVlIzUqArSxUkzdB6EECYEcACAACBYiXdL3gtH7iv573dgt36b3+n/HOsHw95BbDyTR8YAAAIu8lynxzsyGuwo/xU4ular56s9TZtQE/Wel2rYI10emZhqIDVBM4c2bNtyP39Sb1fWPFq41dR9MqBZ4Wqel29tuF6zGuuLxbFASCICMcCQPjMKJi/vwuSJqxkIMcGAFUjgAUAqNZsJBIp1vHBTnjUouwCi9eijPG95+rqOW7agIzR5+rqfVH2WIVFLk4aAQCAK8NUTFLZJPdYl3vm5NEX/U0fm/WLi67Hxs67jo15f5NYSWVUoW3I+vGQbmws6dbWvNcGAU/vfvCkKfPqK9/5yrX6lWRX8fJ47cypASB42u13c7u9HgD4Bqe61ISC9TuP8BVCo8510qLf40fzddb/EAAAAA2XU5nFu81iTAt7CU33fHPdqS92pKs/3GhKK56unmNd/eGG6/H7+5Ned2e3PgAA8OJaMWqky/3689MmVr8q2XzU7XpsrCtbqWIRmsBKasYwJUkJr9st7CW0sJfQ9e5FTfdmPMN8r+uLHenv/P1n+qVHG8paDVzZ17sfPHU9fn9/0iswFuQ2KQBwZllJ5Q1TebkEyUOIhX/gjDBMjcv+3VX6/VX6t1R+uCD7d0KuHdvhOa9p1DA1rwrnFS2Qk912kN/BANoCASwAABBEridc9/cnywawJOnqtU09/uINbXgsFp7G3/n7z9QXOyp7bP14yGvxMW8laUEIAABOx6394E6hU9uFrqY//2lbHBqmxr3aSqM+1YawJHvufH9/UtFIQWPnsxrpzL0M9v3tjv+vfuecVfZ+g6NbktSQENbAlX19/8PHrtVkJenOzqzXQxDAAoDgyokAFoCAM0zFZbd9j6vGir2GqZzsDbY5K9le81LnvKIgabbuBzudrKSpdgy5ATi7CGABAIDAsZJadE7+Yq8fWz4Y1/rxkOuC5Pc/fKw//6Pf1eFeR0PGcvXaxssFqHJYLAIAAK2286z54auXz1XoLBtEd5uLoTWcxZKcpPlqbr9ZjL0MY5VEIwV9Ght1/VoOjm6pq+eFfvnJ5VPPrd8a3lX8H/2mYvhq9ci1EFy+3Ra6AKDN5GSHGsKODXRAm3FavU/K3rQQr+Oh4qX7O1X/FiVl2uV3hpVUyjC1KCmt1rWTL0hKOS3WAaCtnPN7AAAAAC5cT8BufeW+ztTV+0I//OjXGriyX/cA3nnvt3rnvWeux9ePh7Sw51l4gJNIAAAQam5hr+g5Nin7zVmwmJJOt/izWYx5zqsl6e3vbuv3f/xXMkaf1/TY/bFD/d4HTypWvlo/Hqq0oYH5NAAEW0Zqi8olhH2BNmKYSktak71ZoZ7w1euGZFeLWjNMzTshr9CzkspZSU1ImlHzf6fPSRomfAWgXRHAAgAAQeV6ErZ8MP7K7v3X9cWO9P0PH+vqtY1TPXF/7FA/+PCxrl7b9LxdhQWrbLvshAIAAGdXV++x30OAB6c61KjshYyaLR+MVwpAqav3hd794Kn+wX/yb/R7HzzRle98VfZ2/bFDGaPPNfqPfqO/9+O/8qwiK9kBsI+e39Nm0XXdKi8CWAAQaE7bqLCHlwo65d9RAMFimBo3TK3JDkk1OxyVkB3E8qt9X8NZSWWspC7JDmI1sqV86ffsJSupFC0HAbQzWhACAKr1J5L+T3XcP+f3C0C4WEnlDVNZuZQ+vrU1r7HzWUUj5c/Xunpf6J33nsn43nM9/NmArJWLFZ+zP3aowe89rxi8kqSFvYSWDzyrMnPxDgAANEUrQ1HRKwdlP7962MiN5KiHs4CRMkxlZC82JWq5f3o7rcGOvK53e6+fd/W+0ODolgZHtxTX3+hw95w2H3Wrq/fY9fvEy0fP73m1HpTE4gwAhMScavzbEzCL/L0Bws8wNa/W/y6KSUobpiYlTbTL7xKnOlXGMBWX3cYxrtrbE+Zlh7hyVLtCm5mo8/5Lfr8ANBcBLABAtaxisdjIXQ9ANWZkl4v+hs1iTDc2lnR3YMI1hCXZ1bDe/eCp3nnvmZ6u9WrjUbd2nnXqcK9DkhS9sq+u3mMNXDnQ5eHdqga1fDiuW1sVq1/x8wIAAOqy+aL8pu3ThF1Ooz92eNq7svnCB0711RnDfLkQnlCVO/9vbc1rsxjTdE/1ayNdvS+qnj+fVKp8VWEzQ9ap7gUACLhKG+hCgA10QIg5bQCX1NhWg7WKS1oxTE1ZyfY5F3Jey8vXY5gad16r1zlGKXTVFmE04HX1rpNGIhG/XwKajAAWAAAILOci3pxUvpTz6lFct7bmdfvCjGcIS7IXiN7+7rbe/u52XWNaPYrro817lW424+PbBgAAwsV1ErN+POR6p7eGd/VkrbepA/MK13hVLuJiu7+cIFbKmUeXFkk8d61vFmN2COtFTDf7mrcOvX48VE3lq4KYTwNA2LhuoAu4OefvJoAQcio0zcvf8FXJkKQlw9REO4WwTnI2HLPpGAA8nPN7AAAAABXMSe4Xw+7vT+rGxpI2i1Vt7q/Lwl6imufi4h0AAKiac3G+bGBp+dC9kMSV737V9LG9dboAVlsuNoSRlVTBSmrRSiplJTVhJRWRdN/rPunttG5sLlUKSJ3KnZ1ZvV9YqeaxJ5hPA0C4OL+3w1ZJqhDCMQNwBKTy1etiskNYQRoTAKCFqIAFAAACzUqqYJiakrTidpvVo7jeL6zo44tTGulszprfnZ1ZpbfTlW6WExfvAISUYWpIX1dKKZXdienri5knQyJ55/+zLJIDDZGVNPn6J71atA2Obukv/+zSy7bKjdYfO3StHLp+PORVnYsAVoBZSb1vmFqRx0LV8sG43j9Y0XRPRjf75jTYUd+v+fv7k7qzM1ttqGumXSsGAMAZMCd7PjNU7wO1SIqqnUA4nQhfNX9Hbu1KIaxhfscAwNlDBSwAABB4ziKMZxuS9eMhvV9YUXo73dBqWKVwV5XhqwlOrAGEiWFqyDCVdhbj12SX7k/IDmKVwlgl8ROfTzi3XTNMrTiPEZaFFiCIXAMnC3sJ1zv93gdPmzagd9575nrs/v6k110JzwTfhFQ5PLuwl9C1Z2u6sbmkhb1ETXPs1aO47uzM6tqztWpaDpakrKQyfr85AIDTca6HTPk9jipl+JsDhFpawap89bpSCCuIATEAQBNFisWi32MAAARIJBJZkr2w+rq5YrGY8nt8ONsM8+WCv6fBjrymezKa7s0oGjldHmr5cFz39yY9Fz1PKEgapQoMgLAwTE1KLz8aaVHSopXUot+vEQgTJ8C4Vu7Y2Pms7kYnXO+b+5O/pUe/eqOh47l6bcMzgHXt2ZpXBaxh5kTBd9qWLSOdOY2dz76cY4905bR+PKTNF/ba0upRXMsH46fZEDHDQjgAtIdqr934KGclNer3IACcjmFqVnYAKwwWrWRogqkAWiASibiFcyaKxWLW7/GhfgSwAACvIICFoKv1JHu6J6ORrpxGOnOe7Qk3izGtHsW1ehjXwl7Ca1HxdXlJU7RKARAGhqlxtWanaFZ2JRN+NwJV8moL9+DSsGsbuMPdc3pw59vaLnQ1ZBwDV/Z17eavXY/f35/UR8/vuR3OWkm5p8UQKE4IKy27qqFfCqLyFQC0HcN8WVk3aKheDoSYM39dUzBbD7qZsJIiVAFAEgGss6DT7wEAAADUwkpqzjBVUJW7KRf2EtLe1/8/dv6bc9j146FaAlcnceEOQCj4sMg+LmnFMDUnaY7fk0BVMnKZ39z6at61ClZX7wt9/w8eK/cn39LGo+66BjBwZV/f//Cx6/HNYqxSW2aq34WI87t5xplbJ9T6hayc7MpXhHUBoM1YSc0YpqRghbBKf3c4NwHCK61wha8k+xxv2O9BAABagwpYAIBXUAELYeFUcbkn/066M7J363PhDkCgGabisttM+fX7siA7rMoCO+Ch0m7uVH9KN/vmXO9/uHtOX352SdbKxVM9f6W2g5J0Z2fWK4CVt5IsLISV0wYzrca3pi2nIDucO1f3IwEAAi1A7QizsquXcw0HCCnnWvCS3+M4pTkrKdZWAFAB6ww45/cAAAAATsMp3TwstbxdSUH2RTt2TQIIPGfBw8/wlZznXnKCYABcOPMK1wpSd3ZmtXrk/mPU1ftC737wVD/48LHeGt6t+nmN0ef64c2/rhi+Wj2KU/2qjVlJ5a2kpiRNSU1rkVKQNCdpmPAVAJwNTovZCcnX6ycZK0n1cqANzPo9gDoEqRogAKCJqIAFAHgFFbAQRs4OqLTU9MV9WmkBCI0A7TY/acZZhAFQRqUqWCOdOd0dmFA0UnkqslPo1KMv+rX5624d7nW8cqyr51jRb+/ryne31Rc7qvhY68dDer+wos2ia5aT6ldtxqmIlVBjWhPmZG+aWGQeDQBnkzPHmVVrAxR52ecfVJMAQs6Zm675PY46cT0EABWwzgACWACAVxDAQpgZpiallx+NUpC9YJSxksr7/RoBoBoBDV+VTFlJKuUAbgxTs7KD5WXVEsJqhM1iTDc2ljyrb8luM8qFwjblVDAcl17+WymQlZNdRSsnKcccGgBQ4vxNSav8tcdGKci+hsN1TKBNGKbmFf4qUlkrqQm/BwHAXwSw2h8BLADAKwhgoR04u6ImZX8vn+aiXl7OohE7kwCEjVMVcMnvcXgoyA5r5PweCBBUhqkVeVT2bFUIa/14SB89v1cpfLXotK7DGeJUMjn5jVHg9zoAoFrOOUtCjd1Al9fXG+iouAi0EcPUM9VflTUIhtmcAJxtBLDaHwEsAMArCGChHTkX9uKyT9RjkoZeu0lpsSgvezcSJ8IAQsnZUb6k4F+YLEga5fctUF41P8uDHXl9fHFKI53NybysHsV1Y2PJq+2gxM8yAACow4mWt6XrNrUqyN5Al2UDHdCeQrDJrBa0IQTOOAJY7a/T7wEAAAA0m9MSh8krgLMgreCHr+SMcV6i/D5QjpVUzjA1JY+FhvXjIb1fWFGqP6Xp3kzDqmFtFmO6szOrOzuzlW5aqmZH+AoAAJyKM49ISa9UVyxtDC0FsmLSy4pWBdmb5/Kyq5ZTfRFof81sWerHayGABQBtjApYAIBXUAELAIBwMkwlZIeawmTKSmrR70EAQVXtz/VgR143++Z0vXvx1EGszWJMC7sJ3dmZrVT1qoTd2wAAAACayjB1T41tV+qngpXUJb8HAcA/VMBqfwSwAACvIIAFAED4OLvF1xSO6lcn5WW3L2tM6R6gDdUSroxGCpruzWjsfFYjnbmKYazNYkzLB+NaPhjXwl6ilmERvgIAAADQdIapZwrftQ4vo1TvA84uAljtjxaEAAAAABB+swrnBckhZ+yEvAEXVlIZw5RURQjr9faBI505Rc8VNHgur8EOu1Pg+vGQ1l8MafNFTKtH8UoP+bqC7PAVlesAAAAAtEIYr3WcpdcDADiBABYAAAAAhJhT/aqm0jUBkxABLMCTE8LKSVpSDRfsTxGw8lKQNMFubQAAAACt4FzvAAAgNAhgAQAAAEC4TSrcOyhjhqkE7cwAb1ZSOcPUqKS07J/7VpqTNEe70NYxTA3JrhKoE//mnX9zfC0AAABwBjR0RwkAAM1GAAsAAAAAwm3W7wE0QEIigAVUYiWVlzRlmBqX3ZJwqM6HrCQrKUXVq+ZydvbHJY2f+LfSfST765OTlLWSyvr9OgAAAABUNC4xdweAdkUACwAAAABCyjAVV/MDGK0QN0zFCXkA1XHCNsOGqYTsalgVAzs1WpS0aCW16PdrbWfO7/DS1/A0lQzHnY9Zw1RBdpA14wT1AAAAAAQPc3UAaGMEsAAAAAAgvBoduvD7tRDAAmrgtO7MnAjyjOv0ocyc7J3YBHiazKlgllZjW6rEZFdEnDVMZWW3jGRnPQAAAMKsHc9L2vE1AQAcBLAAAMArnAW8kxVVTi4MnVwYp9UJAPivkYv3fmuHSl6AL5zqcTPSy3Z2pVZ2pd8RsRP/nZNUOPHfpRZ2haqfEKdimBqSHbyabPJTjUsaN0xlZLeQ5GsLAACA0LGSyjuttwEACAUCWAAAnHHOIl1C9qLcuLzbn5ystDLrnABnZS/cLdI6CgBart0qYAGokxO2WXQ+EBCGqbTsOfdpWg2eVkLSpGFqzkpqzu/3AAAAAAAAoJ0RwAIA4IxyWp9Myl6Yqce48zFrmMpJysgOY7HTHgCayAnQtnIhv9mogAWgLRmm5lX/nPu0YpLShqkhK2lXSQMAAABCJKc2qv5NRwkAaG8EsAAAOGOcFoNpNafSSFzSvOxFHnbaA0Bztc0FyBLDVIwAL4B24QRl76mGefdgR15jXVmNdOU02JG3P3cur+i5glaP7F/768dDWj2Ma/lwXOvHVWdXE04LxCl+zwIAACBEsmqf6x+ErwCgzRHAAgDgjHAWgGadj2Yr7bSflJRiZw8AoEpxcUESQBtw5t5LqmKxKBopaLo3o+mezMvQVTljXc6vxy5JPfZ/rh8P6c7OrO7vT2qzWLEo4rikJcPUBCEsAAAAhETO7wHwWgAA1Trn9wAAAEDzOVWv1tSa8NVJcdmLPGm/3wMAaEPt1H4QANrNPVURvkr1p/TgzWGl+lOe4Ss3gx153b4w8/IxqlCqWAsAAACEQTtt0mqn1wIAKIMAFgAAbc4wlZC0In8X6mcNk4UeAGiwdinBDwBtxZn3erYdHDuf1YNLw7rZN6dopP5iVNFIQTf75vRpbFQjnRU31k8yNwcAAEAYOJVb2yG4lKdLBAC0PwJYAAC0MafyVFAWVxKGqRWnHQsAoH5cuAOAgHHm3wmv20z3ZHQ3OnGqileVjHTm9GlsVNM9mUo3TTjtwgEAAICgqzi5DYFFvwcAAGg+AlgAALQpZ/Gn1S0HK4lLWvJ7EAAAAECjGaaGVCF8dfvCjG5fmGn6WG5fmKmmJeE8myMAAAAQdFZSi5Iav3uhteb8HgAAoPkIYAEA0Iac3exBC1+VxGl5AgAoh3L8AEIuLY+237cvzFRTmaphbvbNVQphxRTccwYAAADgpDAHmDJOK0UAQJsjgAUAQJsxTMUVnLaDbhJOhS4AwCkRVgKA4DBMjUvuLf2mezItDV+V3Oybq/S8s875AwAAABBYVlIZSTm/x3EKBYU7PAYAqEGn3wMAAAANNy+FopXIrGEqS4AAAOqSk9pm4TyMF1IBV04gZ1zSkOy52XiZmxVkf++X/s1aSX4WQsq1ktTY+WxL2g66Sb2R0upRXKtHrn8uZiVN+TZAAAAAoDopSUt+D6JGGSsZ+vaJAIAqEcACAKCNOFWlwrQQPy9p2O9BAECItVMAi0AuQs9pA136qMbJYNak8xiStCj7Qj0/FyHgVJAadzteoQ1g00UjBaXeSOnGhuta1aRhaoiFIQAAAASZlVTWMDWn8LTRzllJ+XsyAABoKVoQAgDQJgxTQ5ISfo+jRkO0IgSAurRTpZx2ei04QwxTMcNU2jC1Jumeqg9feZmUtGSYWjNMzRpmKKqbnmWuc/BUf0ojnf7/ehvryupmn2fnk7CdRwAAAOBsmlM4rh8UJPlXBhcA4ItIsVj0ewwAgACJRCJLKr97e65YLLJbI8AMU25fuzAYZsc9ANTOCd+u+T2OBuFvAULHMJWQlFbz2z/nJc1QESt4vH4PRyMFPXhzWNFIwe9hSpLWj4d07Znrn4yCldSlOt6DUrvNUlXG189LSq02abcJAACAujgVaJfU/POwekxZSS36PQgAwRKJRNzCORPFYpFrPm2AFoQAALSBE4seYTUrdgQBQM2spPKGqazC/TdAkhYJXyFMnLnXvFr3szckuyLWouwgVjASPZA82sBe714MTPhKkgY78rrevaj7+2WLtMUMU+PVhvycn4FZfR28quV9er3dZtZKKuP3+wMAAIBwsJLKGaZmZFcgDqIZwlcAcDbRghAAgPYQlr73biZprQMAp9YOi9bt8BpwRhimJiWtyJ/g46SkNWfHN4LB9Wsx3Ru8X23Xuz3XgSp+TxumEk7l3TXZbQurCV95mZQ077TbTDvBLgAAAMCTE3AK4obeOTYXAMDZRQtCAMAraEEYPk5waU3BLrlcjZSV1JzfgwCAMDJMran+RXC/5K2khv0eBILBmdeUAi1D0svKaIUgtCtzWg7O+z0OxwwX9v1nmFpRmRBWNFLQ55dP1dGv+WN+4notMGslNeHyOuOyv/ebHf4rSMpYSXHuCQAAgIoMU+OyK2EF4do452gAPNGCsP3RghAAgPBLKBgnmI14HQSwAOB05hScUMhpxo4zyAlbjcsOdJT+9bq9ZAeycs5HtpWhLMPUvOz5SlDMG6biVjKQu77PkrLft2Png3vddOx8VssHZYtdfeOTzs/prFpXcTcmadapNDdTbUtEAAAAnE1WUlnD1ITsEJZfG9MKsjcXE74CgDOOFoQAAIRfu7SgGaINIQCcjnORz/fqQKeQ5QLl2WOYGnfCTM9kXySfVfXzmSHZLcvSklactmWzzZ5DGKZmFazwVUnCqcoFH3i1ghzpDO6v5GrH5rQDXJI/7c6HJC05P3sAAACAK2djzqj82eCVlTTKtQ0AgEQACwCAdvD3/R5AA43X/xAAcGaFsQoOLabOEMNUwmmXuaTGhZmGZIexnhmm5p3ASMPH7TxHUM07bTfQeq7Bv8GOfC2P01LRSMH1WOl7yQmXlW2vWOmxx85nNXY+q5t9c0r1p17+/ylDaWknsAkAAAC4spIqOG2sR6WWVFHNS5qykpqwkgru5B8A0FK0IAQAIMScRcaLfo+jgeKSFv0eBACEkZVUzjA1J38qlZzGXCvbx8E/TqAjreZX7UxImjRMZZwL740Ye1zBDl+V3DNMjXLhPzii5wr1P0iTVAqHnQgdVlVZbux8VmNd7iGrmycKEWwWY1o+GNfqUVwLuwltFqt6ioRhSrTbBAAAQCXOdYYJp6V1Qo3f8JuXXWlr0UoquJN+AIAvCGABABBuH/o9gAZrl3aKAOCXOdkXF4P++zTXqIAMgstpCzir1oYCY5JmnYvtUw0I+c2ryhCKz2LOWCf8HgiCzzMcFtG/paI+rvgYkYKmezOa7snUVO0rGinoeveirncvKtWf0sJeQgu7Ca0eVfyzRQgLAAAAVbOSWpS06GxgTshuZX/aiskF2ZuGF61kS6prAQBCihaEAACE26TfAwAABIez+3JKCvQuzJwIibQ9J3y1JP8qsg1JWnEq+Zz2NbSialcjjTvBM+D0iifKVbmY7snowZvDSvWn6m61ON2T0aexUd2+MOPZGtGRMMzQVHkEAABAAFhJ5a2kUlZSw5Iuyb5mMie7TWFWeqWKcOHE5zOSZiQNW0ldspKaIXwFAKiEClgAAISUs3vn3/Z7HA122l1IAACHlVTeMDUhacXvsZRRkDRDmf725rTtm1cN4aVSVZyRrtzLQMfgubzWX3w9NVg9jOv+/mQ1lXJOmjdMDdVace3ELumwmTdMZfkZg5fNF55F3S64HYhGCvo4OqWxrsavO033ZHS9e1EfPb+n5QPPLjFpw1TeqWgAAAAAVM05T1p0PgAAaDgCWAAAhFc77v4mgAUADWAllXNCWPcUnPZpBUkTDWgJhwBzwldLquL7rhS6mu7NaKSz/LfFyeo6Y11Z3eyb02Yxpvv7k7qzM6v146qmDrOGqViNrctmq3kNAVRq+0iLT59VCDn5qsqfm1eMdOZ0+8KM689qI0QjBd2NTujW1rwW9jzzjwQNAQAAAABA4NCCEACA8ApTSxwAQIs5pfEnpEAEnnKyy/YHYSxoEqft4LwqBJeikYJS/Sk9eHP4VIGOaKRgt0C7NKy7AxMaO19VNZ6qW5c5ryOM1a9evla/B3CGuPbfO03IqVU2i7WFw0Y6c7o7MNHU8NVJty/MKNXvmSGMSUq3ZDAAAAAAAABVIoAFAEAIOQuDBLAAAJ6cwNOE/C2vn5Fd+YpKJW3MmZssqcL8ZLono09jo7rZN6dopP5vibGurO5GJ3T7wkw1j5c2zKrCSWEPMMWqfJ2ok5V0D2AtH47X8lAtVaHF3yuikUK1P1/aKXTq4YOocn/yt/Tzn76tf/nPhvQv/9mQ/tUf/a5+/tO39eVnl/R0rbeq573ZN6fpnozXTRKGqeC+yQAAAAAA4MyhBSEAAOHUrosNLM4DQIM5wacpw9SkqqhO1EB5SSkr6Wv4C60zrwrhq9sXZioFKk5tuiej692LurGxpNUjz2GkndZleY/bTDb93Wq+hOzwI5ovqzJz81pCTq20WYxV+hl5RTWVr3YKnXr4swFZKxfLHt8udGm70KUna716+GBA/bFDXf3hhgZHtzwfN/VGSqtHca/xpiWN+vh2AgAAAAAAvEQFLAAAwqldq1/RmgoAmsQJQg1LmmvB081JGiV8dTY4VWhcQ0vRSEF3ByaaFr56/Xmud3t+25XaJLq9lrjaY54VN0wFtwdee3Gdv97fD16Wr5YxTfdkKoavvvzskv78jwZdw1flbBe69MtP3tLPf/q2dgrue0NL1bc8xJ2fWQAAAAAAAN8RwAIAIJxYUAMA1MxKqmAlldLXQaxGVh7MO485bCWVouXgmTLvdfDuwITGurJVP9hOoVNP13pf+ahWNFLQxxenNHbe8/nGnYpwZY+18H1rtnZ6LUEWqgDWwm513SmjkYJSb6Q8b/P5J5f18MHAqcfyZK1XP/v429p8dN71NiOduYqtCJv4dgEAAAAAAFSNFoQAAIRTq9pHtVq+/ocAAFTitF9LSUoZphKyK/6Mq/aAb875yFLt6mwyTKXl8X1z+8JMxQo6kvR0rVePvujXoy/6dbjXUfY2bw3v6vLwjozRLXX1vvB8vI8vTlVqR1hqRfh6ULCdqum002sJsqzsMOs35uf39ye1fjykwY5gTHErtPN7xc2+OUUj7jnazz+5XFPVKzeHex36i5+8rR/8wWNFrxyUvU3qjZQW9lxzVgnDJPQLAAAAAAD8RwALAFCV3nf/B99y2stIUsFK0ioOTcH3FQC0mJXUy9IihqmY7CBWaYU+pq/DNXl9XTGrFLpiwfsMc75fXFMRN/vmKrYd3Hx0Xl9+9qaeVFHl6slar56s9erhzwZ09Ycbunpt0/W2pdZl7xdW3G4y5Iz99ZacwStZdHpUwGoBK6mCYSojabbc8fR2Wh9fnPJ7mC/HUq3pXvef3S8/u9SQ8FXJ4V6Hcn/yLV27+euy4cpopKDpnoxXCGtSUnN7nAIAAAAAAFRAAAsA4OrS1Lze+HdfXuT+0PmQJBnmy5vlZe/6Li3EBmN7N8Kq+v5EAICGcwJVi84HUMmkXKpyDnbkdbNvzvPOX3526VTtyw73OvTlZ2/q8Rdv6PsfPnathjXSmVOqP+UVOnklgHVis0G7oGV167gGsO7vT2r5cLymNpzNcH9/UssH1X2LT/dkXKtfbT46X1fbQTfbhS49fDCgd957Vvb42PmsVwCL73UAAAAAAOC7c34PAAAQXJ2Xq7qOXaoeMC9pzTC1ZphKOBURgFrkCfABABAqs24Hbl+Yqdi+rN4Qx8ajbv35H/2uNh+dd73Nzb45rxaIQ4bZVhWvvsEwCaa0gjOHdQ2u3tqa12bRv9OjzWKspupXY+fdw2JffvZm08b58MGAdgrl94pe7170+p3SbuFJAAAAAAAQQgSwAACNNqSvw1hpFn1QA6qtAAAQEk5wqew8b6Qz51nt5+GDaMPalx3udejzT97S4a775Q2vVmpqr5aD5TAXbx3Xkm/rx0NKf1V9AKrRPnp+T+vH1X8ruAWwdgqdVbULrYf1C/ffDR7BsDgbgAAAAAAAgN8IYAEAmiUmuyrCimG6V0cATsjU/xAAAKBF4m4HvAJPm4/ON7yCzsajbn352SXX417t1NT+ASy0iJVUTh4hrIW9RE1VqBrl1tZ81a0HJbt9qNvPi1c4qlGsX1xwPeZRzU7y+J0EAAAAAADQCgSwAADNFpOUNkytGCYXxRuo3Vr1/WvaDwIAECplEx3RSEHTPe4BrGa1L7NWLuqpR2Uer1CYYdK+DA0zJ495+p2d2ZaFsDaLMd3amtfCXqKm+w12uE/JNx91N33ch3sdrm1FR7pyNT4aAAAAAABA6xDAAgC0Slx2NazaVgDgplD/QwTKit8DAAAA1XFafZUN1nu0CNPTtd6mti97+GDA9ZjXuCQCWGgMK6mCpJTXbe7szOrG5pI2i83rmLd+PKQbG0s1h68k7ypTzW4/WHK421H28x6V7CQqYAEAAAAAAJ8RwAIAtNq8Yar1vTfaT7b+hwiUf+73AAAAQNVcgw5e4Q2v1mKN8GStVzuFzrLHxro8p07tHNxot9B+4FlJLUqa8brN8sG4rv12Tff3G98B887OrN4vrGj16HTf1hVCTi2x4VYBy7sFYfMSbQAAAAAAAFUggAUA8MOsYeqe34MIubbqv2El2+v1AADQ5obcDni1CHv0qzeaPjDrFxddj1WogtWWmGP5w0oqowobJjaLMX30/J5ubC6dOix10vLhuG5sLim9na6mutb/ze/3yItbBSwAAAAAAIAgI4AFAPDLpGFq3u9BhJXT3qRdFtTO3mooAADh5h7AcqlQ87RFrct2nnWe5m6lFoTtMreCz5y261W1tlw+GNf7hRX94+f/pf710X9Pz4vRqp9n/XhIC3sJXXu2phsbS1o+qOops1ZS/0O/3yMv/ZcO/R4CAAAAAABAzQhgAQD8lHAWJ3A67RJcapfXAQDAmefWvsytNWCj7RS6XI9VaENYCrjnWzLQ1mCO5QOn3XpVG01GOnO6fWFGn1++pP/Dxf+R/p3O/5cuRjYr3u/XLwb1v9v+z3Tt2Zpubc1r/XioimeTJGWspCa8buD1WP2x1gSj+mJHZT+/fOgZMGunn10AAAAAABBCBLAAAH6bN0zV33PjbMr4PYAGKLTJ6wAAAB62n3XV/yBV2HjUXe9DLLZkoK1BRa8WczaXzFa63UhnTncHJvRpbFTTPRnX4KKbb59b1z/t/1/q88uXlOpPVXs3S9LJG5cNLK2/cA9gRa/sN/kd9H6ezReerRUJYAEAAAAAAF+1ZgsqAADe7kka9nsQYWMllTdMZaRQVxHLONUmAAAAgqCdQkuhrIDlbM4oJW1KJY9evhYrGczXZZgaV4XKV9FIQTf75nSzb64hz1l6vLHzWaW305VaEBqS0pJmnP/Pq0w70dVD970xb13d1aNfvdHU93Hgyr66el+UPbZ65Llvh3MKAAAAAADgKwJYAIAgGDJMpa2kqt6+jZdCH8DyewAAAKD5+i+1pnXZQP0VegIZ7jmlwIfJDFMx2SGruPPhliCaPXGf0mvLlv71O9BvmBqSvanE1WBHXh9fnNJIZ+O/LCOdOd2NTii9ndadHc8CXAnDVME578qpzPu9WYxp9Shedpxvf2dbf/lnl3S419G89/J7z12PeQXMrGTwv98BAAAAAEB7owUhACAoZp2FC9TAWWgIa6ucOStJqxAAANrJ+nH56Vxf7Kglz98Xcw96LR+OV7y/E+Rph4B4oKuMGqaGDFPzktZkB5dm5R6+Kifu3OeepGeGqXmfzyXS+rpq1zeMdOb0aWy0KeGrk1L9Kd2+MFPpZrNOlTHXwbgFnbp6X8j43lbTxt8fO9TgaPnHLwXDXLRTcBIAAAAAAIQUASwAQJCk/R5ASM0ofC03CpIa03sFAAC0mmtwY/1F+QzM5eHdlgws+m33ClibL1zzMa+HN8Iabj8pkPMsw1TcMHVPdvAqIY/QUo0SktYMU0tOK8BWvqZxSZNux0c6c7o7MKFopDXT9emeTDUhrLQ8fo4X9twL7F69tqH+WHMq2r3z3jPXYwu7nkV/qX4FAAAAAAB8RwALABAkk1TBqp1T3SCQi2weZoJclQEAAHhy/Ru+euhaoUZXvvNV0wd25bvbZT9foXrOK6/HSiorhbpKZzZoVUYNUzHDVFrSijzCSg0wLmnJqYjVqHBXJfNuB6KRQkvDVyXTPRml+j27u487H2W/T9aPh1wrxnX1vlD8R79p+JiN0ed62+XnV/IOhak9QpMAAAAAACDkCGABAIImUf9DnD1WUnMKz87vRSvJIgkAAGHlBJTK8mrz18zWZZId8HJrdejWUs1RLoQStnB7YMdumJqUXfFqtoVPW6qI1dTnNEwlJPcNJH6Er0pu9s3perfnlHtWHu02vSpORa8c6Pc+eNKwsQ5c2fesfrV8OO7a3lRS3mnLDgAAAAAA4CsCWACAoGnmjvh2N6Hgh7ByslsmAgCAcCs751g+GNdmsXzhocvDu3qria0Ir/5ww/VYhQDWNwJlVlKZcp8PgUWvgFyrOVWv7qlxrQZrEZOUNkz3ClUN4BrwSvWnNNLp79T89oUZrwDYkCTXnp339yc9A5WDo1sa/Ue/UVfPcV1jNEaf6/sfPlZX7wvX26S/8uxUnxEAAAAAAEAAEMACAATNkGFqvP6HOXucln4zUmBb+xVE60EAANqFa8jHq3LOuw2smnPS1Wsbil45KHtssxjT/X33jL9HYMmzh1sAFYIyZqfl4JJaW/XKTcIwtdToloTOOUvZskyDHXlN9/qfC4pGCrrZ51kQ7bo8AkwVgk96+7vb+uFHvz5VsLKr51i/98ETvfvBU8/w1Z2dWa/2oRIBLAAAAAAAEBAEsAAAQRSv/yHOJqf9xoSCF8IqSJqiPQgAAG3DPYC15x7A6osdNbR1mVS5fdn9/UnXqlySe1tkZ94SqHZ+FWSsZNl2ii3lBJ2WpEBtqhiXGh7Ccg2X3eyb8631YLmxDHa4fluMK6J/7XZw9SiuW1veBcT6Ykf6/oeP9YMPH+vKd76qOJ7+2KHeee+3+v0f/5UGR73bkq4exXVnxzPDl2FzBwAAAAAACIpOvwcAAEAZBLDqYCWVM0xNyF748qPdy+sKkiYIXwEA0D6spLKGqbzKVABaPx7S/f1JXe8un20qhS5++clbdY9j4Mq+vv/hY9fjm8VYxQBHhdeZciodBX1+mrGSwah+JWlewXy/4rLbIU406PHKBsyikYKme4JVlGm6J6P0tks1q6IM2T8HZZOTC3sJjXTlKr6my8O7ujy8q3d3n2rzUbeerPW+crz/0qEuD++qL3ZU1Zg3izHd2FjyCk8GpuIbAAAAAACARAUsACEUiUTikUgkHYlE1iKRSLGKj61IJPJfRSKRli8CRCKRWCQSSUQikXsuY9uNRCL/70gk8qHf72vABGm3fCidqITld+gpJ2mU8BUAAG3JtTrUra15r+CEBke39HsfPFFXz/Gpn/yt4V19/8PHnu3LFnYTWj8ecjuc92g/eFIQ5lRenqhTt/0ehCQZptKSJut+oOYZN0zN1/sgXi3Tg9B6sMYxxWUHmVwrSd3amvesbHdSV+8LXR7e1TvvPXvlY3B0q5HhK0mao/oVAAAAAAAIEgJYAELhZOhK0orsdg9DVd79DUn/QNJKJBL5G+dxmhbGikQiQ6XQlaRnsneAuy1C9Ej6dyT9xAlj/cS5bxCqFvnprL/+hjgRwlqs97FOKSO78pXvrXAAAEDjWUll5BLa2CzGlP4q7Xn/wdEt/fCjX1fVtuyk/tihfu+DJxXDV6tHcfeqP7aq2gs6IY8pBa/Fc8lbOtJ/Y5iarf+hTs8wNSn5O4YqJRrwXrkGsMbOV5Ppa61opOA1rnHne9zz5+HW1nylanINsXoU17Xfrmn1yPOUPWclQ9UeFAAAAAAAnAEEsAAEmhO8Ok3oys1bzuOsOBW0GhrEckJXa/IOXbnpkfShc99nkUgkXeP924rXrnJUz0qqYCU1JTuI1aogVE528GqGXekAALQ91xDEwl6iYtWcvtiR4j/6G/3+j9dljD7XwJX9srfr6jnWle98pd/74In+3o//6mUbQzebxZg+en7P6yZ5J0BWFSdQHuRKWDFJacPUvGG2fjOD85xhOn+ZrfN9cj2PHOsKXgCr0rgMU+NOoMnzZyK9ndZHz+9Vqkx1agt7iWoqXxUkzTT/HQMAAAAAAKhNp98DAAA3TjhqSd7VkPJyD5VckDQqqcPl+JCkpUgkMlEsFuteSIlEIrOqHLrK6eud8z+Q1O9x29lIJJItFovBvIKPUHHa6ww7u/0Tqj/MWE5OUqaWxUwAABBuVlJzTuWjsoGUW1vzikYKut7tXZCzL3akdz94+vL/dwqd2nnWJUm6PLxb05hK7cs8Wg9KpwhwWEnlDFMTss9RWt7evEoJSXHD1ESLg/CN2CzTSqXA2GmDPGVfaxCrX5WMdFU+5bWSmjFMxeXx/X1/f1LLB+O62Tenm32NKUK1fDiu9FfpSlWvJPtceoL25gAAAAAAIIgIYAEIpArhq7zslmqLlYJTTiu/P5L0I9kVpl4XUwNCWJFIZEje7TYykuaKxWL+tfv9J5J+LOlNl/vNRyKR0WKxSBWhOjjVtGL6eiEhpldbyGQlFc7ChXxnZ/uc855Myl6kq1dG0qIT8gIAAGfPjOyKtWXd2prXZjGm6Z7qM9p9sSP1xY5qHkgpfFUhyJE57bzFSqrghLDSasw8qhniklacEFbTK6AapiqdCwVVwjBPPYctG8CKRoJ72lZhbHHp5ftQMWS4WYwpvZ3WnZ1ZTfdmNN2T0WBHbd9qm8WY7u9PamE3UU3wqmTmLJyzAQAAAACAcIoUi0W/xwAA3+C0HXz9ovacqghduTxeTPaigNvCQLZYLE7UMd4lqWzLvJykqdeDV2XuPy47VDZQ5vBcsVhMnXZs9byWv/XRknr+2751Apyyklo8zR1PVGGISzW1MizI/prlZAeKzsTFfSeMNa7q3q+C7MWZvKQsoSsAACBJhqm0KoRwUv2phlXMKWf1KK5bW/OVwhwFScONqA5lmBpXRD9RUb/TtBdVn1Jb6KamggxT8wpuGK2SrJVUzeeBhqmyF9Oa/T1eL+OJ6zXAOSupl+ecTnvGmiq9jXTmNHY+q5HOnAY78hrpfPVUarMY0+pRXKuHca0exbV8MF5LK8OC7PDVqc4PAQAAAAAIgkgk4nZiPkFHpPZABSwAgROJRMq1R5spFounbmvmVJBKRSKRvKT5MjcZj0Qi46f54+a0HnQLX01UU72qWCxmnRBWuapfZ7UVYU0LRc7O+4Tsqk6nbX8Sk16GkWYN026pJzuMFdzt7HVyQlSvfH85iy4nF1xy7fweAACA+lhJpZz5mGtL7vR2WsuH47r9xkzN1XIqubMzqzs7s9UEOhoZSCqo6NlS3G9xSfek2gNG1ToxBw+rccNUvJaNF85rbmvOz8hoLeG61aP4N8KP0UhB0XOFSu1AK6HtIAAAAAAACIVzfg8AAMp4fef8XD3hq5Ocx3F7rJrbZni0HiyoyvDVibHlJE25HJ53qnjhNYapmFNxYU3216KRCyJx2YG9Nec5zgwrqYKVtCtcOR+ErwAAQCUzkndIYvlgXNeerenOzmy9oQxJ0sJeQteerSm9na4mfNWw9mVOWP2eyrdMD5LxJs9jwxy+Ou1rCPrXvGGspGZkV6I+lc1irN6f81IVN8JXAAAAAAAg8AhgAQiUSCTyevWigtTwNgNuF5DHnSpUtZhX+QvwmVrCVyVOlatyla7cgl7trOJFdsNUQl8Hr5opJrsi1prTrg8AAACvcQLbE7JbFXtKb6d17dmabm3N6/7+ZOUHP2H9eEh3dmZf3r/KgMeclVRDNnU4Gh38b6bZJs5h2yKA5QTqqnLWwkBOa8JRqaWtxwuyf2ZHz9r7DQAAAAAAwosWhACC5vXVl5ikpUgkMuFUiKpbsVjMRyKRjMovFsyqygvLTlis3EJGQXXsEnbuW+5xZyORSKZYLDa2X0tAeVVcOlFxoNVhqCFJS4apjLMbHAAAACdYSRUMU6OyW2vHK91+YS+hhT17Wj7SmdPY+ayiEXsaONKV0+aLryvorB7FtXwwXk2lq9fNNDJ8ZZiKK3ybI+YlDTfyAZ1QV7tUgxpXAzb+NKKqW7O83h7wNZ6bh5wQ1IRhalb2934zv+4Z2eGrM3HeCwAAAAAA2gcBLABBE3P53FIkEpkpFouNqoY1p/p3a7tdwT5V9auSYrGYjUQiOZfHj6uKigJtwDUE5yx4zauKBb0mSjjjmKA1HwAAwKucENaEagzMrx7FK4VEalWQHb5qdEXdMLamHjJMpZ1qRo3STpVh46otgJVXmQpo6y+CG8CqEFysarOTldScpDmnErHbhqTTKMgOXmUIXgEAAAAAgLCiBSGAsIhJuheJRBrS4qJBVaTcVoca0ZrB7TH8DB21UtkFACf0VFU1hRaIy66G1S67/gEAABrGSqpgJTWh+irD1iMnOyzf0PCVYTY0dNJqsw2euwY3bVS7Wr+mZc8nlw+C+62xeti4UyinotycIvrnkv7NKR8mJ/v3w5SV1CUrqRThKwAAAAAAEGYEsACETZAu8pe9gl0sFglgNeH1nwhfBSnwRAgLAADAg1NxaViN2aRQjYKklJXUqNM2rdEm638IXzVkQ4sjuGmj2tV6nuX6vbV8GMy3xWtcVrK6n0/DtCupGaaeSVpSUf8LSX/7lEMqnUO16ncDAAAAAABAUxHAAhA0XjvUM8VisZEtM04tEokMqXwQqFGLPG6PcxYCWIXXX39Aw1clhLAAAAA8WEnlnWpYU2rcfPl1BdnVdIadNmkNZ5gaEgGsk9pq/uucc1TLNTTUyEpTjbJZjHlV56oYgDJMxQ1T9yStSZpVY772Q85jPTNMzTs/XwAAAAAAAKHV6fcAAOCkYrGYiUQikjT/2qFMsVicadTzNKCVodvV64YsKBWLxUIkEsnrmxW/YpFIZKhBLRSDatFKqlD6HyfYdE/BXuCJy/6enfJ7IK3iLFBNyv66eC2W5JyP7MmvKwAAOHucdoCLzjwioa/nEvXISco4LdGarZHhJb8MGabGq6145KbGsFJY1PK96Hret7CX0M0+vzpvuoxp1/Nb1/W1OOdis85HMyUkJQxTc07VPAAAAAAAgNAhgAUgcJwQVkxS2vlUQ8NXjv8/e/8f30ae33eeb4i/SUkkNGqPW22zHLIf2bTdbCcHztmTpSbJw2R779RJJ7kHFYe67I2THLns7Bq27x4hdLmHL7ndi4DNY70p36UV4h6J53E5MWMxe7uTtO5xbtK38YiJ5zJEHp5hT/o2J2IN2qO2LbVASs1fAincHyiwKQlVKPwoVAF4PR8PPnpGBRS+BYJkVX3f38/H7gay2wCVXeCknsGolM3rROr8OkHz4uTZbQWr9aSdacNUvJUnDAxTsyqEDyflfoJq8tTzV1VYYb+cibb0ZxgAADiwWgPOSZozzJNzixG5O8dIqXA+kZKUavA5RTB7y1V3HLW2fQvy4gjPZaLKWue2L30mto5HtHQwq5neRmQC3Vk6cAxglfwsGKamVVhk0sjv9YL1unO1hgQBAAAAAAAajQAWgEDK5/MJq82f6h2+sqpflQr0FNuWuGG34rueLVXsJpMicm7V2MxS1oScpJOb/s000TVrmEq2UrjIagUya33VOvlSnGCNG6aSKgSxmFgBAKCNWecCz50PWOcfIyUe5xtrTK1S9amZzq+DLCmb93JpPzgBrKWDWW0d265nSZX62TJMxeV91Ss7Iyq0eJ9rUGU7AAAAAACAuiCABSCwPKh6pVAoNK3PK2u9KJnP5922SCt5oz2fz9dzYmhVpW96N0M1qKo8uj3fFfr5f7giSWfO/kDnq3/zt/+nHedf9XtYlShWbmv6VoRWu5G4vGu1U2wzsiopdjp4BwAA2psVZg9aoL2VQkutEiTzVSaqZcNUqbbx2jiK6Obegu+tCHfyYcU/izs95KWAk2FqUcFot7lomBpp5QrDAAAAAADvhUKhFb/HgPZBAAtAW7BaGi5KmrZ5iOvqV6FQqBHVr5z215ITJnu/vazP/vU/fKv4/8//mV9Uk4WviqYNU5N+V2mohWFqQYXwXyPajUxKWjdMJSQlMlG5DUECAAA0Ukudgzf7+WqAJGWzwCe+G9dE96rGOv1bZ3D9yaJ28ran9OkXK0wZptYVrM/6gmEqnImq7ouzAAAAAABto5UW1SHgzvg9AADwmtVycFP24SupsupXDQlgWeMptc8RK1DWMp7tZfXo1z6/p36mL6yzXw7Couuq+dWuoyaGqbA16RJXY8JXpy1I2jTMQE34AAAAFLVaFdpabz4Smi9IyqFaW5kAlKdu7i3ozqHTJfBL4atFBSt8VTRrtUQEAAAAAAAINAJYAFpWKBQascpKLso+TJKVdDWfz1fS1mDEYV/11hZVsB7/RkLP9j9/+/r/+LTO9Dd1xmzSMJtrks5qObiiKj5bY50pTXSvvvRVhbCkFcMMRMsTAAAA2GjR9tEVX89Z1VttryU3jiK6tt34Tgd3DqcV33XMLKUy0c8rQAeo7aCdBa4RAAAAAABA0NGCEEDLCYVCIypU0yl3g3ZZ0lwFla/8EOSx1cVn/zqpx7/xfPfHs3+yJe6tz8phMiZIrKpTK3JZ9WqsM6UrPcsa60pposs5aLVxFCl85SJaOnD1fQ1LWrRajbhqCwoAANAALbUAok6yanzVVM9UGyrLRLVsmFqVTVWxjaOIru2s6P3zVzUY8v7ybulgVvHPyhaMOrlOsYJNzXABtmiYStM6EwAAAAAABBUVsAC0DKvi1a+q0G7Q6QZyserV1YCHr1rewb9f1aPbc8/9W/cPRdT9wy0xv9UMkxiyKnW5Cl/N9Cb1QXhcH4THNd+fKBu+kgphrZnepG6cm9PdC6OKDcTcTjzFWeUOAAACpGWCRpZ6nHC3UhCm1mOZk8PimbWnk7q2vaKtY2+L5N7cW3DT9jBRDDFZVXCbqb1fM40VAAAAAAC0GSpgAWh6VsWrX5F0xcXDm6HqVVs4yv7u73/6T//a1yUdnv73s1/5T39C0p/2e3x1EDZMRYLcnsWacLmtMhOKY50p3Tg3p7HO2g5luCOt+f6EZvqSurm3oJt7C+WesmiYymaiWvb7vQIAAMBLUpKm/R5EHY+lapmo0oapORXOrUvaOIroney65vsTmu+vb6HXreMRXf9sUWtPJ8s9dDUTfa5Kb1zNFS6MGKbiLxwDAAAAAABOgtRtpezEGJobASwATSsUCv1xSf9Q0k+4ePiypGQ+n2+lVdrNbLUz/MNXjx5lXgrCGab9pEUTmlSNkzlescJXKypT/SA2EKv7BNFgKKvYQExXepb13uPb5SoBFFuNvPQ+GuZJm5eInp84ysp632lRAgAAUFI9zlFb6Tyr5vfDakUYk0OVpp18WPHduNZyk4oNxGpe4LCTD2tpf1Y39xbKVb0qHuPV4v+xzqWbseLsgmEqmYkq7fdAAAAAAADBl8/nA7OIJxQKEcBqcQSwADQdq+LVgsrfLP5E0v9NheAVN2eDI5mJas5he0v0H7R422OkNgtyeK8HQ1ndODenKz3eFZ8a60zpg/C4rm2vaOPIdihhSYuSxg1T09aYJ+Xyc2KYkgqTgylJKappAQCAKq1KKlteqJ1kokoZptIK9jmvG1nVKUyWiSphtfh2vFZdezqpd56ua6J7VVd6ljXTm6zodbaOR7R0MKul/Vk3wSupcC48lYk+1yaxmW/6LkiO15QAAAAAAAANRwALQNOoIHj1m5L+QT6fb4WgRTO1gygnKymRidqX+rQmK5p9Aue0QE7SWe+z7YTLYCirW0NTNa/Id6P4WmVCWBHD1L6k3ipfZtL6kjVJuKzCZ5FWpAAAALVZVnMHeSRpudbzQqu6bHGRgOsFJWtPJ7X2dFLXnyxqontVY50pDXekNdzx/PqhnWdhbR2PaOMoorWnk25DV0Uvha+s64FAXqu4NGuYinE+DwAAAAAAgoQAFoCmEAqFZlWogmNnT9I/l/S3GlDtyu4mrxdhKbub981W0WtV0pyLNhGtFL4K8vE4/Szp/cGrDQlfFRVDWO9k153aEVYbvnpRMXy2YJhKSkzcAAAAV1rtfKFeJ3sJFRbINPPCkar7bZ9a2DBd63tQDGPV2bIK12Evfn6bsfXgi2ZVw/cOAAAAAACg3s74PQAAKKdM+OpfSvrP8/n8QD6f/8sNajVoN1nhReu8UvvMNlFLxbSkq5moplyEr9AAhvl5NahSbpyb00RXXTqwVGQwlNX7569qMNTQuc1ZSZuG2fRVGwAAgPcal05vjHq13MtKTd3iebma6xTDVMQwdVvSpoIbQNtW4Xqs1NhaJYAFAAAAAAAQGASwAASaQ/hqVdJUPp//M/l8/pcaOaZ8Pm83WVHXAFYoFLILyTTD5M+yCm0uRjPRiiZkgloxqmrWqvggsZ2omOhe1Uxv0reBjXWmNN/f8EXsYUlxw9RKAL9XAAAgOJo5ZPSiVJ0rgCbUvBXCKjr5NEyFDVNxSesqVL0KsiEVqnNtGqZuWwsxigsyghgYq9SIYXqyCAoAAAAAAKAqBLAABJZN+CqrQvBqyiEI1QglQ1ChUKieN4Dt9hXEAFZaKrRzkzSaiepqJlrVqvpWDMAE5pisgFHJiaLBUFY3zs75PUTN9yc00e3Lj/akpPXixBQAAMBpVpWkVqnoWtfrCeu98S/FX71EJur+vTBMTatQ8aoZq6dOS1oxTN1WSP8LvwdTRwSwAAAAAABAYHT6PQAAKCUUCk3LPnwVhADSqkrf7I2ofhMadsGdhh3/o1+bU+cXCsPovPj61y9cvZk5dfxFadoLNg3b6lfz/QkNdwTj23jj7JwuP9r046XDKkxMxTLRyqohAACAtrCq1mh7VvfriUxUMSugFJjFB2VkVUH1K6vqVTMGr140LenI70HUEQEsAAAAAAAQGASwAATVize3gxS+kuxXv9dzwsH3ClhHn6Z19Kl1qP9+NfPkX92MefySq2qNiY0TVVYC84ptm5SZvuAULRjuSGuie1VrT30rRhU3TIUzUXn9eQcAAM0lqeYPYGUzUc+qVc1JWvH7AN2O1W0bRsPUopr/+/65fEvdC6R6LQAAAAAACIxWuukCoEWEQqERPR8+Clr4SrIPQXnegjCfzwejTBGaimEqIpuA4ExvUoMhV/NPDTPTm/QzgCVJC4apVCaqZb/fCwAAEAyZqFKGqZSau+qOZ6n7TFSrhqk5vVzJOGhibs/xDFMrCkDIZzCU1UT3qsY6C5ehwx1pDZ7JaiNX+Cju5MNaezqpjaNm/mhWpVkqrgEAAAAAgDZAAAtAEL1YpSfpZfgqFAqdvqGedfNa+Xw+FQqFSm2qy835F8Z0WpCqKXkhWCmg1joe28/mld7gZYyu9CxrMJTVTj7s5zAWDVPpTLRxVecAAEDgJRX8gFG58deNYSqs5wNpKQW7UljSbatpq/KVb+GrwVBWV3qWdaV3WRNdpS8Dn/v3gUIQ687htO4cTvu9mAEAAAAAAKDtEMACEEQvBrC8ToecbpOxKmnK5fNWVeKGfCgUitQhMGZ3t7ylgyBWVYFWEqTvl+1yeLsJHb9NdK/qzuF07TuqXljSbcPUuNsWNQAAoLVlokoaphbUnJV3kpmoqq6ma5iaVOGcMqLC9YqvSfkqj3/O5bEuyKcQ2XBHWvP9iZMFCZUYDGU105vUTG9SG0cRLe3PaukgqFm4+jBMTQas7TsAAAAAAGhTZ/weAACcVqr9YMBaD57mZRtCuwmddmg/2Eo3z4P02S0Z6iu2MQmigIxtRNKC34MAAACB4irEEzBZSbFKn2SYGjFMxQ1Tj1RYuBJXYcFMK4evJq3jbLjYQEwfhMfr0iJ8rDOlG+fmdGtoKijn1QAAAAAAAC2NABaAoHmx3M1uKBRaOfW1FgqF/ptQKBSEG/52YaiawhpWCM2u7E873DlvpWMMUpis5M/MRHeQhvi8sa7AfBQWDLMuwUoAANACrGo7wevh7GyukoqehqlJw9RtSZsqXN8E4fqrWjG34StLw1tMDoay+iA8rvn+RM3BqxdNdK2e7BsAAAAAAADeIYAFIGherNLzQ9a/Fb/+Q0l/UdIjK4g1WeH+nxMKhWoJVSyrdAhrJBQK1dLnwS7AtRzgamD1FNxEUIWaoRVGvSd4WljDJ+IAAECgxaSmaVG8mom6C4wZpsKGqUUVql352gu6DtKSrmaicp08MkzF1eD2kmOdKd39wqjnVapiAzHdONeMxdsAAAAAAACaAwEsAEHTV8Fj/6KklVAo9D+GQqGFSqtiWeGt36x2oPl8Piv79iMVj8ca04ikUuEtp9dqKVZoqVkms5w0W1WEwBk+E6iOmxHDbPpJSAAAUCeZqNJqjvPzlKSrbh5omFpQoeJVLYtJgiIhadxt8Mw6frtrMc+MdaZ0a2iqYYsiZnqTrRjCaodFSgAAAAAAoAl0+j0AAHhBrorn/IikuKR4KBRaVqFSlO2Ndit4taCXq21J0seVvHA+n18NhUIJvVy1asQak+u721Zg67bN5jkr8NUukqqxlWMABCaAZU0mlTR4Jrgfq+GOQAWwpEIViMB8XwEAgL8yUS0bpuYU3EqZWbloPWiYCqtw7dIKwaukpIQVkKvUrBrYanEwlHUdvnq42acHm316uNmn7fs9z23r6j3WK6P7GnztUMb4E3X1PXPc10xvUjvPworvxht1qJ6qpLUmAAAAAACAlwhgAQiaoxf+/1w+n09KJwGlfyzpzzs8f1rSdCgUSsumPaDsW0o8yOfzP1fpgPP5fMwKdb3YznA2FApJUqxceMqqfHW7xD6kMoGyFtXsAax0JavtvZaJKm2YpbftPGvYHFPFto4b2v3FjWnD1EiVE3oAAKAFZaJKGqYiCmZ4aS4Tda4OZIWvVlT6OsTWWGdKE92rJ+Ghsa6UNnKf72ItN6mNXEQ7+Yaca2ZVuH5I1nie1tDvoZvw1cPNPt27O6QHm/aFonMHHbr/vbO6/72zuvfNIRlfeqLXL287BrHm+xPaOIrozmHTF3jlvBwAAAAAAAQGASwAgVYMX1n/OyvpL4RCoYgkU9J/6PBUp6CVnf99DUOdk7Re4t9nVQiEJSUlXgxiWcGrv6dCO8VS2qb14GlWYGhVpauUNYPAhK+a2dazwAWwpELIM+H3IAAAQHBkopozTGUVnAUEWUlXrdbetqzg2IpcVn260rOsKz3LzwWvTpvo+vzl5q3TpY2jiNaeTurm3kI9w1hZSasqhG9Wyx2nG4bZ2OpX8/0JjXU6d877+MMLund3qKL95g46dO/ukD75aEBvvftQF0f3bR9749yc1p5ONiok55Wav/cAAAAAAAD1QgALQNPJ5/MpSROhUGhWhVYZ9bhjnD4d9qpmTDatCGWNb0GFilinX+OnJf3xMrtut9aDp8VUOtQWdGk1UUCnySdc/DCpJvr+AgCAxshEFTNMpVW/65NqpeS+8tWim7HO9CY135+oqj30WGdKY50pzfcntHQwq5t7C26rnF6Vnm8tV4+glYOGlYIaDGU1329/OpnbP6Nvfe3Vl1oNVmI326Xf+tqreuPtT/X65R3HcTR5K0IqYAEAAAAAgMA44/cAAKBaVmBqVPUJQ8TqMJ6Y5DjRUQxiFb/+eJldJtuw9eAJa9KoGYMusUxUQQzNlRzT2tPgFhk73cYmQIL7hgEAAF9lokpKmpLzNYGXkpKmyoWvLIsq03ZwontVH4THdePcXFXhqxfN9Cb1QXjcMXz0wviymWihwpWX4SsrjNawc7z5/oRj68HUr32xpvDVaR9/+AVtrZ+reixNgApYAAAAAAAgMAhgAQiaZRVCN8UvR/l8PmsFn8ZV/c3XuXoFnfL5/Lg1loSqW427oUIYbDSfz7dd68ESqn0f/bKciQa2/WDJn4+No0CGnCRJa7lgZp0MkxAWAAAoLRNVKhM9uR5oVLIlpULwas7NQgDDVFxlKj7N9yd0a3CqbJu8Sg2GsooNxPRBeLxc8CcsacUKR3mtoSfEM332hZc//vCCHmz21fX1/t2vX9Be1r4AvstAXBClXYYNAQAAAAAAGoIAFoBAyefzyXw+Hyt+VfC8VD6fn5I0p8omOuZqaT3oMJZYPp8fVaF1RrLMmPYkfV3SeD6ffyufzyfy+XwzhY48Y00gNUsQLehjtQ0o3jlsWMeVigS0ApZEFSwAAFBGJqriIpG6Xmu8IK1Cu8FxtxWiDFMRlW6bfuLGuTnFBmouEOxorDOlW0NlA15hFVo6eq1h53YzvUnb4NnDzT7duztU99fMHXTou994xXb7lZ6grh8pq2kHDgAAAAAAWhMBLAAt5VRbwikXX+P1Dl+VGM9yPp+fy+fzFxzGMJDP5/9yPp9n9W4J1mRSkINNUiF8NRXQ1oNFtpNyQWxDuHQwq518IwoeAAAAeCMTVToT1ZykC6pvRaxVFYJXo1bbw0osOm28cW5OM72eXiKdcBnCmm1A9dGGpf4nuu1zcplvn6tgT5V5sNmnTz4aKLltuCNd90pnDdKYDyoAAAAAAIBLnbXvAgCCJZ/PZ1V9O0IvxxW4MTWLTFRJw9SIyqzW99Fc0NtfZKJKG6bSkkZe3LZ0MKv5/oSGO4JTeC2oVbksgS3NBQAAgscK6cckxQxT0yqcS0TkvvJS8fomJWm12vNOw9SCHM5jYgOxhoWvigZDWb1//qreya47he/jKlQT88pI7btwxy7olNs/o/vfO+vpa9//aECvvrlbctuVnuVAtyYvYTkTbapW9QAAAAAAoA0QwAIANIVMVDHDVFjSrN9jecFcJto07S+WZRNiu3M4rfn+hN/jkySt5SYDWZULAACgVtZ548m546nqTmF9Ho7KSichq3Q9gibWebTtYoYrPcu+nQsOd6R1a2hK72TX7R4SMUzNVlHty62GBLCGO9K2Cx4++d5AhXur3P3vndVb+w/V1ffspW1jXYFeS1JKMC5cAAAAAAAATiGABQBoGpmo5qwqTnG/x6LCxFjMw4kgLyRlM/F2c29BV3qWA1EF6+ZeUAudAQAA1JfVbrvIy1D/tAohr5cMhrK6cc7fjt9jnSnN9yeczgOn1eQt55zOsx/c62vIGB5u9pWsgjXR1VTFmhNBrz4MAAAAAADaEwEsAEBTyUSVMExlVQhhhWvdX5Wykqaa7ca/1YZwWYUJrOfs5MO6/tmibg1O+TrGm3sLVL8CAABt51QlrBF9XpGpnpWwbKvIzvcnNBjK+v0WaL4/oaX9WbtWhJOGqZF6t52z2pz7bud+T0NeZ/t+j20bwiaRFtWvAAAAAABAQBHAAgA0nUxUScNUSoUQVqPTOssqVL7yv1RUdZIqEcCSpLWnk1o6mNVMrz/FBTaOIlS/AgAALc9qBzipQsvB4n/dPC+tQiArJWnV7WIAw1TE7jWGO9KBaUM9GMpqvj+h+K5tsdtZSbE6v2zDkmdOVaZ2s12NGkazm8tEG/c9AwAAAAAAqMQZvwcAAEA1MlGlMlFNqTAJ04ib8GkVql5dbeLwVbHNje3sz/Uni1o6mK1gj/Wxkw/r2vaKXcWDoGHSBwAAVMwwFTFMLUralHRbhdbQrsJXlhEVgvRxSeuGqRXDlJsTt2m7DX4F723H05d0qsY1Xcm+3CDM01RiL7TsBAAAAAAACBQCWACAppaJKiFpVIVWFF4Eo1IqrLQebaEb/nNyCBHFP4trLde4wmJNFr6SvPmcAQCAFmWYmjRMrUtaV6GKU71OeiYlLRqmHhmm4g6Psw15zfQFK4A1GMrqSs+y3eaRoLQMrMbWsf3Qu3qP/R5e0CWt6z4AAAAAAIDAIoAFAGh6maiymahimahGJV1VoU1gLbIqtOobz0Q1nokqWDNTNbIqeNkeUzEQ1YhKWBtHEV3bXtHGUSXFH3xHAAsAAJRlmBoxTN2WtKLKKl1VKixpwTC1aZgl23OXTNZPdK86VZvyzUS345oHL1YJuGrlWKutZ/YBrKHXnjZiCBq6dNiQ16mzlOrfehIAAAAAAKDuOv0eAAAA9ZSJallWAMswFVFhkiaiwsRUWC9PfhVneNIq3NxfbeYWgxW8T7FT709J158saut4RPP9CU8m59Zyk3pv53YzVb4qasgkHQAAaF5Wa8C46lftyo0RSSuGqWUVKrhmbQJZkqSJrmAWd3URwKr34oi0vA3ISZJ2ntl/FAYvHerBZp/XQ9Dga6UDWAFeDJFUofVg8JKCAAAAAAAALyCABQBoWZmoUiIs4+SqylRkuLm3oDuH07pxbq5uk0xk54QAAIAASURBVHRbxyOK78Z153Da7+OvRtb6XAEAAJRkmFpUodWgX6ZVaNc3Jdm37BvrCuYpzWAoq7HOlF0oyItAW0MWX2wcRbSTD5dc2HDpzc907+6Qp68/EM6pP3xUctva08a1H69AIhOl8hUAAAAAAGgetCAEAKBNWSvJr0rOK8q3jkd0bXtF13ZWagpNbR2P6PqTRb2TXW/W8JX0ecU0AIBHDFNhw9SkYdoHR4Agsj67t+Vv+KooImlTIX3Z7gHDZ4Jb9HXwjO3pqRe/Fxp2fmcXdBq89NTz9oCvf2XbdlvAKmClJV0lfAUAAAAAAJoNFbAAAGhjmajSVnWEFZWpKLD2dFJrTyc13JHWlZ5ljXWmNNaZ0nCH/eTdWm5SG7mI7hxOB21ip1oEsACgTqxWuC9+vfiYopSebxcczNI9aHeOlUV9EFZeP2O30ekczm8TXat2YaW6B7AyUa2e+l3jqY2jiK70LJfcZnzpsba/8YonrzsQzml4/EnJbTv5cJAWRyRUqHxFy0EAAAAAANB0CGABANDmMlGlDFOjcjlpuHU8opt7C8/923BH+mQSb+dZuFXCVi/KSlqueS8A0Masqlaz1lclrcSKAa1paz/F38lJwlgIAqvtYBBPgHr9HkCTWJb1+8VLS/uzmu9PlGxDODz+RPc/OqsHm311f9233n3oOKYAWFYheMXvcwAAAAAA0LQIYAEAAGWiylqVsOKqom3O1vGIto5bvlNUktX4AFAdw9S0Cn9fJmvdlyVs7W/WMJVS4Xd00u/jRLCdqrpWPGkJW/87rc9bMqclpSoJghhmdedPCJSGBLCK1aZmekv/uor8pT/Q3ZuvaTfbVbfXfP3yti6O7ttuXzrw7aOblZRU4fd3cMuxAQAAAAAAuBTK5/N+jwEAECChUGhFpSdHE/l8Pub3+OA9a5J8UZVVJmkHo0wOAUBlrIpXi6pf8MpJSlIsE6VdLApOVVwrBq8qObfJqtB6OCVp2e4cwDA1qUIV0aaTeSXk9xBs3dxbUHw3XnrcUXkycMPUpjxocfii4Y607l4Ytd2+c79bv/Wrryp30FH7MY0/dqx+JRXaIsZ343YtH+38HUnfU+HnalLuq78Vf6ZWVQg6srgBAAAAANA2QqGQXThnKp/Pc0+zBRDAAgA8hwAWJMkwFZa0YH2h0BKFzz8AVMCqCuTH35GECr+3mdhvU1Yoqlh1rV6KlXqeq4zVqNCOF+5eGD1pIR0013ZW7AJB2UxUF7x4zUb+zooNxDTfn7Ddnts/o2997VVt3++p+jVev7ytN95+5PrxN/cWdHNvQTt5VznF8RI/C6dDjsVAVvExWdoLAgAAAADaHQGs1kcACwDwHAJYOO1U5YhZtW9FrKwK1a+YyAcAF6wQ7201puqVnZSkq1QubC9W8GpB3n72VlWotJbyMWRYF7eGpjTRFcx7ew4BrNVMVFNevKb1u2tTDTjnHQxldfcLoxoM2Z9e5vbP6N7dId27O1TRvocuHeqNtx85th20s3EU0bXtlXIhrINMVH1ev0cAAAAAALQaAlitjwAWAOA5jQpgWRNkxVXSYb1cOSB16r+rhF/8ZU1ITavw2ZhUdRNTq9bXBUl/0+9jqsDVTFTLfg8CAJqB9fdiRe7bUUmSxjpTmuhePQkjjHWltHU8op1nhT83a7nJSttjSYUA7RRVV1qf9bmLq74Vr5yF9A+V189IGvL7+KtVrgqTn4wHtveqPAtgSZJhalaFtqmem+he1a3B8oeS2z+jzPo5Pdzs14PN0rmngXBOF0f3denN3aqCV6dtHY/onex6uRDWOL9bAQAAAACoDAGs1kcACwDwHK8CWFYlpdMBnkqlZQV4CMP4z2oxElEhOFcqQCd9HqJbzUS1+sLz7T5nQZPMRDXn9yAAoBlYfxtW5DKkO9G9qpne5HPBq3LuHE5r7emklg5c52yykuY4d2hdVmAmrvat1Fm1Kz3Lev/8Vb+H8ZK13KSuba/YbY5lovI0NdbI89SZ3qRunKvsVPOhFcLay3aqP3yk/gs59YePlNs/o4ebfdq+36OdF1oXDl461Cuj+67DWS4qYaUyUY034j0CAAAAAKBVEMBqfQSwAADPqXcAyzA1LZ181UtaUlKFcAyVsZpQtRVSGiylQuUUPmMAUEYlv9dnepOa709ouKP67oBbxyO6czitm3sL5aq0SFTCalmGqQUVwleowmAoq+9evOD3MF4S343r5p5tZ0fPKy9VGiatVTUhrNN27ncr8+3zyqyfL/vYrt5jGV96otcvb6ur75njY+8cTuu9x7ftHxDSf535Of1iI94jAAAAAABaAQGs1kcACwDwnHoFsKwWg3F5G7DJqhDEShCSaT7WZP2mglmxIitplM8VAJTnNnw10b2q2EBMY531y05sHY/o5t6Cm4pY/F5vMYapRTWy5WCLunFuTjO9Sb+H8ZzLjza1dVyquKqymagakhizrmVWat6RSzO9ScXOxlxXAyz6+MMLund3qOLX6+o91o+/+1Cvvrnr+LjrTxbd/H4tthlncQwAAAAAAA4IYLW+M34PAADQWgxTYWtCrBHVjcKSFiStW5W20ESsCZopKXATNcVKKUEbFwAE1aLK/M2PDcR0a3CqruErSRruSOvGuTndGpoqF1wohsTQAghf1c/SfrDexqWDWbvwlaTGtRK12mc3rA310sGsrm2vaC3nrvNhbv+M7t58rarwlSTlDjq0/mtf1He/cdHxcS5DYcWFN48MU4tWeA0AAAAAAKDtEMACANSNFYLaVOMnxEYk3bYm49BErBYy41Jg2kKl1IDWNgDQKk61Gi5pMJTV++evar4/4ek4JrpW3YSwIoZJu7pmZ30Pg5UaamIbRxHXoZ9GKBMIa1gAS5IyUSXVwBDWxlFE17ZXdP3Joo7Uafu4Yvhq+35P7ce4ft4xhDUYylb6+3tW0ophasUwNVLJEwEAAAAAAJodASwAQF0YpmYl3Za/7eRmrZv9QWxpBxuZqNIqVMLyO/S0qkLlq7Tf7wkANAPr761joOnW0JSu9DQmMzHWmXITwlogFNC8rPPNBb/H0WquP1nUTt7/0+ebewvaOLItppe2qlI1VKNDWJK0kw+rU0e227/1tVe1m+2q3zGun9fHH9p3dpzpq6pF5aQKVYoJvQIAAAAAgLYRyufzte8FANAyQqHQigo3zDX0Z+Pq/uHCJEjH4Gu/0/XFN+698PCUpJRC+gvK6y/7PfYXxkULuSZjTeQvqPETq1lJyUxUMb/fAwBoJtbEuu3v7Bvn5jTTW9XEfU3WcpO6tu3YbXA1E9VUwweGmljBuU2/x9Gq5vsTig34dyq0dTyid7LrTkGwWCYqb0vpObCq/S2qAYtN3j9/1Ta4eu/uoD7+8AuevO6Xv/qJLo7ul9x2/cmilg6qLjzHtRkAAAAAAJJCoZBdOGcqn883fOEZ6o8KWAAAW90/HFHvH51U7x+dVNcX3/gRFYJZp78WJN0OWPhKkiISlbCaTSaqrBWCGpUaVuFgVYWWg4SvAKACp0KzJc33J3wJX0mFdoRlgiSTVpgCzYVW0x66ubdQS8CmJjv5sN57fNspfJWV5M8vFEsmqmUVKrZ6eo46GMrahq9y+2d075tDnr32vbv2+77SW1Mlw4gK1bAitewEAAAAAAAg6AhgAQBaVURM1DWlTFRpqzKJl5Ncq5KuZqK0HASAKtkmNYY70prv961QjaRCAGyi2/FPCAGsJmIF5ib9Hkeru/5k0akFoGfee3y73OvGglA9KRNVyjpHnZO8GY/T763M+jnlDjo8O74Hm33ay3aWHldXzafkIyoskCGEBQAAAAAAWhYBLABAK5s2TEJYzSoTPWkRNa76VD0oVk8YtYJXNS3lB4A2ZxvAunFuToMh37MSunF2zmnztNXSDs0h7vcA2sW17ZWGhbB28mFdf7KotaeO2brVTNTf6lcvssYzKimhOgexxjpTtts++eis98f27fO228qEWt0IixAWAAAAAABoYQSwAACtbpY2Q83NqjYwl4kqpEJVrIQKFazKTXhlJS1LikmaykR1wdoPFa8AoAaGqUmpdHjpSs9yPSql1MVwR7pcG0R/+q2hIoapWYmwXKPs5MO6tr3ieTtCl6+TlYLZJrrYOjsT1QUVKmLV5fxyrKt0ACu3f0bb93s8P64dh9eo0+/2YgiLVvEAAAAAAKDldNa+CwAAAi9umFoNQuuSRrJWl0+q0I6xOMlxusTA6VmUlAoVBoIxa27DGl/JMRqmRghXAUBD2JarudITrOKC8/0Jp4AHLe2aA0H6BitWptp5FtZMX7LuFe3uHE4rvhvX1nHZXF0sE1XKzT79ZFXESlpV9Yrn3rZB1WrsNCB8JUnb3+9uxMsUQ1hT7XZ9BgAAAAAAWhsBLACAo7HOlAbPvHxffCMX0U6+aRYuj0haUEBX0NeTVSViUu4mKydf+N8LhimpEHBalrTcTJMihK8AoGFK/o0Z7kgHLoA13JHWRPeqXYuziGEq3Ex/69rNqTA5fBDfjWvpYFbz/Yly1eRc2ToeUXw3rjuHrjJ1c0FrPViOdS760pitak/FtntpFX6Hlmyr6dSCsBFyBx2NeqmI2uT6DAAAAAAAtA8CWAAAW8s/tqCvDP1b2+1bxyNay01qIxfxvE1JHSwYppKtGNKxVtvPWl/1SMVNWl9xw9SypGQzVB8AAHjP+ptj234wiCa6bANYUiEEEOjqj22O6lc+2zoe0fUni7q5t6CZ3mRVFbHWcpNa2p91G7ySCueeTRW+cmKFPE9+zzi136t3tbFq5PbPqKvvWSNeasEwtcx1BgAAAAAAaBUEsAAAVRvuSGumIyn1Flr83Dmc1s29hSBXxlqQNOf3IOrFmrxZsL68EJYV7DJMJVVoA+P/rBAAwE+2SabhjmBmnMe6HOf2J0UAK8iofhUQxepV8d24xjpTmuhefa5S7kTXqjaOPq+Qu5GLaOMoorWnk5VeG8QyUSX8Pl6P2f6y3Doe8f13aYPCV0WLksZ9PWAAAAAAAIA6IYAFAKiL4Y50oT1JX1Lxz+JBrYg1a5itESIyfkV/Q9J/IWmoQS85K2naMJVog0kxAIC9EbsNE13BzDGVGVfE7X7QWC+0bUOAbBwVwlUeaLq2g1WyD2A98zeA1dV73OiXjBimZtvk+w4AAAAAAFrcGb8HAABoLYOhrG6cm9OtoalAtNAowatqUQ1hmBoxTG0qr/+LGhe+Kgqr0JbwtlPrFABAe/K7aouTie5ghsPgiOpX7SKkPUlThHDsXRzdb8jrvOLwOh5WOQ7kyh0AAAAAAIBKUQELAOCJia5VfRAe13uPb3u1Qr5a05Jifg+iUoapsEL6JUk/X+lzB0NZjXWlCv/t/LwNU7FNzEYuUumEyrSkEcPUVCtUEwMAVKRkBayAhq7R3AJ1AgkP5fVvMtG2agVq2xd1Ixexrdr3yui+Hmz2eTqwwdcObbetPfUsExkxTEUyUaVq3xUAAAAAAIB/CGABADwz3JHWraEpXdteCVIIa8QwNZKJKrhlOl5gmIpI+mfK60fcPmcwlNVMX1IT3auuWkJtHEW09nRSSwez2joecfEKikhaMUzNMVkCAG2lZGJ3rKtp/xRQZQnw35HfA2ikTFRZw1RaJQKta7lJzdt0+7705meeB7Auvblb8t938mGvr+dmJc15enAAAAAAAAAeowUhAMBTg6Gsbg1NBa0tUWDSYOUYpmYlrUruwlcT3au6cW5O3714QbGBmKvwlSSNdaY035/Q3QujujU05bZVU0TSIu0IAQCAB5rmfA01a8cgZMnU6kbO/mM/PP5EA+GcZwO69GOfqT9cOgvnYfWrItoQAgAAAACApkcACwDgucFQVu+fvxqk9kRNMaFnha8WJQ2Ve+xwR1r/5/N/WbcGpzTTm6zpdSe6VnVrcEq3hqaea1loo1gJixAWALQxl9UTg6hpS3cBLSRQKzUa5JVS/7iTD2vpwD6L9Mbbjzwb0Bs/bb/vO4fTnr8hVtVfAAAAAACApkUACwDQEMUKSwER+Jv7p8JXZf39c39Fdy+M6s/1fL2uY5joWtUH4XHFBmLlHhqRFPfljQIANFrJwFITB7ACkw7HSwh3t4+2CmBZ5/l/2m67U9jp1Td3ZYw/rvuYfvzdB7bVr7aORxoSwFJ7VkIDAAAAAAAthAAWAKBh5vsTblvbtTW34asrPcv63sXz+gu9/3dPxzPfn9CNc3PlHjZrjRsA0KZ28sHNyzi19UJgEY5DyzFMTarMef5GLqLff/aa7fY33n6koUuH9RvT+GMNjz+x3d6g8JXUBItkAAAAAAAAnBDAAgA01I2zZYM8jRDYm/tW6w3HSZliS8f3z1/V2dATl3uuzUxvUh+Ex8s9LE4rQgBoebahmLWnwSxesnEUcQqH0YIQQEMYpkYk3XZ6zFhnSne/MKofPPN928d09T3TT371k7pUwnrj7U/11rsPbbdvHY8ovtuwQreBvUYDAAAAAABwgwAWAKChhjvSQaiCFciQkBVeWnF6zFhnSh+Ex3WlZ7nh4xvrTJWrhBWWtNDwgQEAGsn2j3hQ2xBuHDnO6bdV67MmQwWs9tEuQchFOVyHXOlZ1q2hKQ2Gyn/0u/qe6a13H+qNtz9VV+9xxQMZunSoL3/1E71+ecfxcdc/c9URvV6C+UcEAAAAAADAJQJYAICGm+lN+j2EoIrLxaTMcId/c8UzvUnFBmJOD1mwVvcDAFpQJqqUbIIxDWxTVZEy7Qd9T4XDFuG49tHyASzD1LQk2zKBE92rev/8VVfhq6Kd+90auvRUf+IvPtBrY5+pfyhX9jlDlw714+8+0OX57+vi6L7jY5cOZgNb2RAAAAAAACCIOv0eAACg/VzpWdZgKOvUDqjtGKYmJc3abS9Wn3I7KbOX7dTeoy7l9s9o+36Phi4dqqvvmQat/9Zivj+hO4fTThVFZiXFKtglAKC5rEp6KW21cRTRxlFEY53ByVLs5MNaOrD985rORAn5BBjfm/bR0kFIq8qtbSmpsc6U3j9/1dW+ttbP6f5HZ/Vgs6/k9r5zR+o9f6TBS0/V2fv5Of/AhZwuju6rP3zk6nXWcpO6/qSh1a+K79UIv5cBAAAAAECzIoAFAPDFWFfKzxXVQWxpE7fbMBjKumpHkts/o3t3h/TJRwPazXbZPm4gnNPwlx7LGH9SdRgrdjama9u23RIJYAFAaysZwJKkpf3Zcu1qG2ppf9Zpc0uHPloA35/2kM5EA3luXk+zsqlyOxjKuqp8tbV+Tv/u1y8od9Dh+Lj9J53af9Kp7Pd79crovt5694Hr0FXRxlFE7+3c9uu9GhHhSwAAAAAA0KRoQQgA8MVEl69zasEpzaGTliS25aTeHyw/KfPxhxf0G7/8w7p3d8gxfCVJu9kuffzhF6zHD1Y15omuVadWkmHD1Gwl+wMANJVlObQh3DoORifaMtWviseBgLKq4LR6MAft8XNo+4tovj/h2F48t39G3/raq/rON14pG7560YPNPv3GLw9ra/2c6+csHczq2vaKn5WKA3WdBgAAAAAAUAkqYAEAfDHWxb31UxwnZZzCasVJme37PRW/aO6gQx9/+AV98tFZ/eRXP6m4GtaV3mWnie1JSckKdgcAaBKZqLKGqWWV+Pu1kw8rvht33U7LSzf3FpzCYOlMlApLTcC22hpaRkufL1ptxkv+IhruSGumz/7waznPP+0733hFu4+69Mbbj2wf81Td+kd7v6D4bryCPddfG1RDQxOz2olGVLjWlQo/26fTill9XsFtVVKKzzQAAAAAtBcCWACAdhSYthaG+dwN3OcMd6Q135+wfe5etlPffP+1ilfDv2j7fo++9bVXKw5hTXStaqwzpY2jksW7fOsvCQBoiIRsAsR3Dqd153BaV3r8K2yzcRTRzb2FcuNH8BHAam1Jq9JZK7NdrTDTm7Stcluv8FXRvbtD6uo71uuXd0pu79bTchUDgbZkXa9Pq3B9G6ngqQvW81Mq/C1bzkSp8AYAAAAArY4WhAAAXwyf8XWuJUg3PquelEl9/Ys1h6+KiiGs3H5lpwYOk+thw1QwelABAOrOCk3YVpC6/mTRLqDruZ18WO89vu30kLTao+1Z08tElRRtCFtZS1e/stguSnCqfvXdb1ysW/iq6OMPv6CHm3222x3aizdKkK7R0MYMU2HD1Kxhal3SugphqmpPaiLW89cNU+vWfn3r8QkAAAAA8BYBLACAL4Y7fA1gBanlUFWTMvfuDtV9Umb7fo/u3R2q6DllWklSBQsAWtucbMIxxRDUTr6xc4w7+bCuba84tR6UpDlaAjUV31Mh8ETLV4OxKueU/CXotNDi4Waf7n/vrCdj+vjDC7bb/KxaaGnpzwOag2FqVtKmpEVVH7qyE7H2u2mYWqh1ZwAAAACA4CGABQDwRZmJUS+lg9LqxKoQVfKNcJqU2bnfXXFQyq17d4e0l3XfoXiiyzHLRgUsAGhh1t9T23DM1vGIrm2vNCyEtZMPu6m8tZyJBiqIjfKaOYCV83sAAbWtM/rnhqnJEl/+lM7zhu1ihIlu+19DXp3nS4UFF1vr50puG+5IO46rAQJxjYb2ZJgaMUytqBCQ8vrEJSwpblXEYtESAAAAALQQ9zOsAADU0dYz37I5vi/tPsV2gsmpslTm2+c9HdS9bw7prXcfun78RPeq1p6WvG9MAAsAWlwmqpg1eVjyb9rGUUSXP93UraEpjXV6V9ykWPmqTPgqq0LVLjSRTFRpw1RCaspqIb+sQlWfuDgvOm1Iz/RP7DYapqTC+1b8Wg3KAooK2Z/r2/w+3Mt26oFDm8B6uP/RWQ2PPym5baLL9ry+EQjHwhdW1atFH146ImnFMJXIRBXz+30AAACty2qBXLw+Ob0oPK3PF0IEZuE6ADQzAlgAgHYTpCoKVU3KZNa9DWDd/2igogCWg8b2nQIA+OWqpHXZ/N4vhqPm+xOa70/U/cXvHE4rvht3U11zitaDTSshaVbNdW6RLk6oG6ZWrfHPypsgVlIhPVNe/4nfB11HEZ06VzZMLUtKNlkFu1dK/eNwR9q2Hfv9jwY8H9SDzT7l9s+oq+/ZS9smulel3Qa/SwXZVm9JiWAyTMXlf8B3wTAVzkQJiQMAgPqwAlfFxXK2i+ZKPC+twsKIZl4IAwC+ogUhAMAXGzlfuoskA3bRYDsBZxfA2vl+j+eDyh106KHHK+8BAK3D+ts6JdmHm3byYcV343onu661XH2qq6zlJnVtZ0XvPb7tJnw1x+R+87KCc81WHeRkIj0TVTYTVSIT1agKPyv1qMiatt6TC5mo5jI/p/k67TeoplWoFLNumJr2ezDlWK0U/2SpbXbhK6kx5/qSbM/1vaxUWEaQFsmgDRimwoapRfkfviqaNUytWJOlAAAAVbHaui9KeiTptgrnOpVMxIxIJ9VBN63zk8BffwFAkFABCwDgi3pNvlYoaDf2S95cnei2X9i/fb8xkzIPNvt0cXTf1WOHz9hOInHzGADaRCaqlGEqpjItfDaOIrq2vaLhjrTm+xO60rOswVBlRamWDmZ153C6kjZZiUw0cOcAqFAmqqQVapn1eywu2FZqsv59VSrcHFdhNfKICjfF7ZKEWb3ckq/UD87cqX21qoik21ZVsbmALa6QdNLOLC6pu9R2p995Ow0619++36NX3/Sn1JUNfkej0RalwE0mTqowUTrl90AAAEBzsUJScdW/4vKkpEmrMlYyE1X9y5oDQIshgAUA8EUFk6b1kmyFyheNmpTJ7bsvkrn1zPa6jjZPANBGrICMVLjp5xjC3Toe0fUni7r+ZFFjnSlNdK9qrDOlwTOFPx1jnSltHH2eIdnIRbSWm6zm/CFRbAOHlhDTC63pAmjZbRup02Gs0wxTI5JGKm23l4kqa5i6qsIEfpDfo3qYVGFFdqB+xt20M3OqMrWb7fL7EDQYymon39B1FLQ2QUNZVSGCFr4qmjRMLdKOEAAAuGFVz2zEuc2IpLi1iCjWCvMsAOAVAlgAgIZbOmh44YJmbFvjq70ATP4AAJqPFcJKSVqRy0qIG0eR58JWdTRH5avWYgWMplT4fAUxYJSSap80t8IoVQVSMlGlA/4e1duCVRntqk1VsIaxQh1lL3ReOfP7fg4ziPg9jYYxTC0o+JUUZw1T2SCFSwEAQPBYVa8W1dguFJOS1oO2EAYAgsR9eQsAAOrkzmHDF5sm/J6QaWU7z2yv8VjJDgBtyFoJOSX5tiIyLWmc8FVrss7p/Px82UlJmgrCOWcmqmwmqnG1T7BlUtKKtfrbF1bbwbKhjis9y3q395/abu/seubXIZzwofrVst/HjPZgVWyI+z0Olxas8QIAALzEqrx7W40NX522YJi67ec1GAAEFRWwAAANVWX7oFost1Jv8v5wTlKf568zeOnQ1eN28mGnqiW+T0ACAPxhhbDGrUoTC2rcTcGECF63vABWwlpWoeJaoD53majmrIp0ZduCtoCICiuxxxv9fTi18tzWYCir9wevaqLLuavks+NQQ8Y85PJcvwFos4ZGapbw1enxjvs9CAAAEBzVtBwcDGU10b2qsc6UxrpSJ/8mfb74YiMX0dbxiNZyk9o6HnG762lJI4YZjIVIABAUBLAAAA0V/6yh9zzr0gam0Zwucrr6GrMqfuBCztXjyoTpglaZAgDQYJmoEoappAqTiF62/FmVFLOCX2gDp0JYXn+2ygl06wWrLeiydBKGbGUjKlTCatgEgGFqRGXCV2OdKd0amjqZ5LCzc79bz541JoB1cXS/5L8/ePbFhry+JWG12wQ8ZwXCgxDYrUTEMLXQSgvKAABA9azwletFSDO9SV3pXS67CETSc4/ZOh7R0sGslvZn3VTHjUjaNEyNEsICgAJaEAIAGubm3oJTtaR6C0wbmDJjfIlTAOsVm8mSenNbAavM97P81R0AoOVZ7dDmJF2QFFP9WtSmVah4NZqJaqpdwleGqRHaEhWc+mzF1PjKm2lJV4Mcviqy3qeYpFEV2hIG+fy4VhEVWnE0imN1sZnepKvwlSTl9jsaNmi7RR2/d/wjjRpCSiJUgsawJiubNYC6QGsfAABgictF+Gq+P6G7F0Z149ycq/DVi4Y70ooNxPTdixcUG4i5uZYJy+eW8AAQJFTAAgA0xMZRRPHdhlW/SimAbWBKsB3fWm6y5AXSxdF9DYRz2s12eTaooUuHGrz0tOzjdvJhLe3bFpxINcH7DwBoIOvvQkJSwjAVkVWuXtKk3LdHW1Xh7/xqJtraQV8rZFX8ipTYflrWem9WrfemrarKNLDSWlFTtrq0PhdzhqmYCj9/s2q+ijBuTBqm4l6H46yfUdvWH2OdKd04574Y74NN79uMl/NUPY14mWZYKIPWMq3mbcMaVuF3NYFFAADamGGWv9ad6F7VjbNzGu6o3+2A+f6EZvqSuv5kUXcOHbseRlSoDHzV7/cKAPxGAAsA4Lmt4xFd215p1Ms10w1920odG7mI7QqV4S891scffsGzQRlfeuzqcXcOp53KELf0pDgAoDZWtaqTv4NWIKv4R+V0daeUCuGibDtUuDoV6Kg0RBS2njdt7SetQqWjZJOcE9XMOs45K4g1q/pPuGf1+Xva1AE3671KSkpaq5Qjej7oV6rCWkoh/Yjy8u4ktL4WDNPzoKZt68Fi28Fy9rKdynz7vD75aMDTBRZu/dvcl71+iawKlePa4vcSAsPPNrX1Gj8BLAAA2pR1n8Cxmud8f0KxAW/WnwyGsnr//FUtHczq+hPH7uvTjVgIAwBBF8rn836PAQAQIKFQaEXWpMtv/oP/ib4y9G9r2t9OPqxr2yuNaj2YlBRrphv6hqmSf4iHO9K6e2G05HNy+2d09+ZrnkzSDF061OX577t67OVHm07tEsfbYaIcAIB6MEwtqDDBOlLrvkpISlpu9YphL7KCRcVQWi0tG1dVeP+Sfh+TnwxT02psa796SGWiGvfo/ZiVQwDr7oVRx5Xnuf0zund3SPfuDvnyxvzZ/7z02H7z6U/r7+3+n7y6diu27eQaAQ1jBbzX/R5HHUy1299xAABwcl27Lod7BTfOzWmmtzGXq2u5Sb23c9tpUbbEvADgKBQK2YVzpvL5POf8LYAKWAAAz2wcRXRte6XcCXk9ZFUIXjXjxNiqSkwKbh2P2LYh7Op7pjfefqT1X/ti3QfzxtuPXD3u5t6CU/gqxUUWAADlWStZF+VN8KpoVtKsVRmqqYLqtShR5alY4amYLBnR8+972vqSCpXXUpmolv0+jiCw3r+G9RKvo4hhaiET9aRyjG2ob6Y3WTZ89a2vvart+w1p9/eSV0b3bbf9qe5f15/q/nVtHY/ozuG0bu4t1OtarpmqFKO1TNe+i0CYFlWmAQBoRwtyuF8QG4g1LHwlSRNdq3p/8Gq5bidxSeXLAQNAiyKABQDwxNLBrOKfxRsRvkpISjTxzfxl2Uzg3DmYtm1D+Oqbu3r9/nZdV83/+LsPdNFhQqZo63hEN/ccqx43YxAOAICGsQIti2rsxPCsCi0BmjW0XjXrPHHZ+kLlpuVtSNBLC6pz6y7D1IhsfnYHQ1nFztp33PA7fCVJg5cOyz5muCOt+f6E5vsTurm3UGsQq63CnwicWiogBkmrHAcAAHCpXOvBmd6k5vsb36V4omtVN87NObUjnDRMzbbbfQcAKDrj9wAAAK1l63hE13ZWdP3Jopfhq6wKEymjmWjT38xfto7nJUsHs1rL2d9nfePtRzLGH9dlEK9f3tbw+BNXj33vsWOZ4eIEJwAAKMFqh7Qpf6pyhCUtGqZ96zSghIXad+GbsNUusJ5sf3av9CxrMFT60iQI4StJuvTmZxU9fr4/oQ/C45rorrj4TrHl4FyTX6+hSVlhZ0/6afpgxDoeAADQPmyvY4Y70o4LP7w205vUlR7HKYBmvoYEgJoQwAIA1MXGUUTXnyzqney61p56sjizGOyZy0R1wQpepWvdqd9OVWQoKf6Zc7eXt959qDfe/rTq1+/qPdaPv/vAdevB608WtXHkeA+72QNxAAB4xlrBuiL5Pok6a5haYTIX5RhmU1e/Kqp32NH2YsdpBfrHH17wPXz1yui+Bi89rfh5wx1p3RqcUmzA9SRPQtI4bTzhs1arGtVqxwMAAGw4Vd2VpBvn5mwXfjRKmTGMWPc/AKDt0IIQAFC1tdykNnIR3TmcLhfKeV5If195/Wt9vhq1+N+wPq8GlVVh1XRa0morhK0cJGSzomXjKKKbewuOkzmvX97RpTd39fGvX9D97511/aLG+GO9/pVt9YePXD3++pNFLR04FhBYpbQwAAClWVV4glR5alLSimFqivA0HNS7epQfJg1TI3W8nig5kTDWmdJwR+mXeLjZp8z6eb/fB71+ebum58/3JzR4JuvUbqQoye8VBECrVL86fTyEGgEAaA+212FXepY10VVxddq6GwxlNd+fUHzXdgH5tCT/BwoADUYACwBga/p7CfX+0UkNhrIa60pJknaehSsLWz0vK2ku83MnNw25eSgpE1XaMJWQTWne+G5cg2eymum1zzb1h48U+Zk/1Fv7D5VZP6e9R13aud/z3Cr7oUuHGrx0qKHXDvXqj+2qq++Zq/Ht5MOKfxYvF76SpDm/30sAAILIajsYpPBVUUSEsOCsVVYtT6uw6KEmTqu4nVpw3P9owO/j1+uXt3VxdF+5/TPaeaESV/+FnOtFGcVrkjIhrEVJU34fMwAAANCkbKtfOS3UbrT5/oRu7i1oJ1+yuPasYdItA60nFArFa98LWhkBLABAWTv5cM1tBZ/t7/z7M32DM5moUn4fT0AVq2CVvFq5/mRRY50pjXU6v31dfc/0+uWdug1q63hE7z2+7SZ0N9fiVcoAAKiKFb5a8XscDiKS4iJIjRe0WMuIelXCsd1PccHKi/aynb5Xvzr/A4W2g//vX/5h7Wa7Sj5mIJzTxdF9GV96XLZN4UxvUjvPwk6r3ScNU9O0IITPWrECFgAAaHHWPYSSbeDdzA80WpkqWJNiET5az0Ltu0ArO+P3AAAAre3ZXlaPfyOh37s+9DcIX9mzVoLEnB7zTnbdTRWquniqbsV347r8aNNN+CpB60EAAF5mmAqrEL4K17ovj80apljBhxe1UgCrXsdi+7Ns1wZk5/s98lNHxzM9/sNu3bs7ZBu+kqTdbJcy6+f1zZs/pG997VXtZZ3XbM73JzTR7dhRhJvSAAAAQOVsr11m+oJ3C96pErAIkANoQwSwAACe2fvtZf3+fzWu7X8Rq31nbcAKMTlesVx/sqibe97OZfy3B/9LjT/8fbevk8xExTcYAIDS4gp++KpowVppCxS10uchXKeKXhX/PG/f9zeAdXxc+a2/B5t9+o1fHtbW+jnHx904O6fBkG1HkQi/UwAAAICK2Z5Dlwk7+WK4I+1UlauVFvUAgCsEsAAAdffZv07q/n8+qodfu6qjT+lKV6E5yblSWHw3rms7K24qU1Xk3vEf0zvZdf38k39i17f9RclMlHZFAACUYoU9GlO6sn4W/R4AAqVZwoONVLIVyHCH/TXP3iPnSlJB9p1vvKJ7dwdttw93pDXfn3DaxT8hhAUAAABUpOT583BH2mnxg68cAlhcCwBoOwSwAAB1cfDvV7X9L2L6vesX9Oj2HMGrKlmtCKckOV5NrT2d1DvZdcV349o6HnG3cxtbxyO6/mRRP/Xo40pCXTHCVwAAOGrGln4Rw6RtGE602s1yz1ZfOwWwcgcdfh93TT7+8AuOlbDm+xNOE0FvSFo3TK0QxAIAAABcKXmz367leRCMddmvJ+c6AEC7ad5leAAAzz393VMnzh09+6Gu3r3i/83d/+6TZ3vZ3GHm//Nk/zv/7JGL3QVzeUYAZaLKGqamJK2oTOWBm3sLurm3oCs9y7rSs6yJ7lVXK2G2jke0lpvUncNprT2taC7qsaS/nokqePWOAQAICMPUrJo3vLJgmEpaoXAALuw8a+1iYf/u1y/o4ui++sNHJbfP9CXLtS+fVCGIlZCU4PcLGiSl1mp7wyo3AADamNOiD7+VGVtrXyyhHdWahmylaxSUQAALAGBr+1/ETv/fX8nn86f+4Ut+D6+lZaJKGabGJd2WiwncO4fTunM4LalwwTPckS65KmYtN6mt45Fqq2blFNI/Vr7mE0wAAFrdtN8DqEHYGn/S74HAP4bJTfJKOFWRHbx0qAebfX4PsSa5gw59/OsXFPmZPyy5faa3bACraEHSrGFqjgUdQMUILgIA0OIMk2AGEHT5fH6qlueHQqG838cAbxHAAgAgoDJRpa1KWLdVQSq+GLCqsLKVG13K6+cl/a8MU4lMVAm/3yMAAILGMDWi5l/NNisCWO2OAFZpFVfU6eo79nvMdXH/e2f1RvZRySpYxQUgLhd5hCXdNkzFuJ6Ax1K17yJQWu14AABABYJcAWus0/E0JaLaKwYBQNM44/cAAACAvUxU2UxUU5ISCs6K17CkuGFqhR7uAAC8ZNbvAdRBhL/x7S0TpdVVpeyqYA1deur30Orm3jeHbLeVqr5bRtwwtej3MaGltdpEX6sdDwAAqMBOPrhrZMq0ZA/KnAYANAQBLAAAmkAmqpikcQXrpuukpBXDbImJZgAA6qWZ2w+24nEA9WS7tNuu+uzF0X0NhHN+j7suHjq0Uhzrqqo4zywhLHglE1VWrVM1Km0dDwAAaG22f+/LhJx8tfXMsRIui3sAtBVaEAIA0CSsSgRThqlpFaprVNzeaLgjrYmu1ZOSxcX/FtuFbB2PaC036bZ9iFSohrVomBqxQmIAALQtq/2g6z+iAUcFLKTUWp+DeixksN2H0/nz61/Z1ne+8Yrfx1+z3WyX9rKdtm0IqzRrmMpyLQGPrKo1fo8FaSEWAADwSCaqlGH6PQoAQC0IYAEA0GQyUS0bphbcPn6ie1VXepZ1pWdZgyF3i2a3jkd053BaSwezbsNYC4apcCaqOb/fHwAAfNQKk7xFFQe90XLSauBnergjreGOtAZDWY11fl60Zi1X+CjaVZiqQM3VYzJRZQ1TaZUIWt45nFbsbKzk+fbw+BNlvn1e2/d7vH0TG2DvUVfJAFaNFgxT6UxUSb+PDy1nWXJ/7Rxgy34PAAAA+Muu5XkQbOQcx9YqFUkBwBVaEAIA0GSsNh1lr7iu9Czrg/C4bg1OaaY36Tp8JRUmwOb7E7p7YVS3hqY00e1qwS0tRAAA7S64d0SrYJitdTyomOetIia6V3Xj3JzuXhgtnHcOTun981c13584+bo1OKVbg1PKvBLSB+FxxQZizwW0XNrOROt247/kifFOPqw7h/adO99694G6eo+9fkt9M3ym5o/LolVFEKgb6+e+2Sf90pkoFbAAAGgjJc9d6rAgxTNO4TDaKANoNwSwAABoIoapuArtB20Nd6T1/vmrev/81Womp14y0bWqW4NTunFuzk2Ia9YwnccHAEALa7XAEmGI9ubZhP9J0N9aKOC2fd1YZ0rz/YnCIoOhKV3pcV0UJt+I92Vp3/40ePDSU/3oTz+q4zCCZScfrsduWMwBLzR79SgqwwEA0F5K3tDfyYfddqpoOIcAFiFyAG2HABYAAE3CMDWtMu0TJrpX9UF4vJLJKNdmepO6+4VRN6GuRWusAACgubVaoAwV8KLiypWeZd29MKrYQMx16MrORNeq3j9/VbeGptycn4brVak1E9WybKqDbRxFtHRgH8IaHn+iH3/3QT2GETh1CmBNch0BDyRVhxakPsmKABYAAO3G9uLGqeKuXzaOIk7BsGavRAoAFSOABQBAEzBMhVVmRfhMb1K3BqcqajVYqcFQVreGCpUKyohbYwYAoJ0QWEKrqUuqfzCUPanQWmvw6kUTXYUFCC7OT2etarL1YPti8c/ijmGk4fEn+sr876mj81ld34dGGbx06PVLcB2BurLa3iT8HkeVkrTtAQCg7dhX3D0IXuMJpyrAogIWgDZEAAsAgOawINlPRMz0JnXj3FxDBjIYyurGublyk1wjKlOtCwCAFkRoAK2m5sorxQC/FxVaT7txbs7N+fCCYdYlKGn7vuzkw4p/5pzzGrz0VH/ky489fT+8MHTpUF19pYNjG7m65U9HJKpgob4yUSXUfBUYUpmoYn4PAgAANFYmqrRsKu5uHY9oLTfp9xBP7OTDTlW5sl5UVQaAoCOABQBAwFmTRLZhpis9yw0LX51249xcuXYvC4apYDamBwAAbvB3vM1ZN8yrLlk1GMq6bWFdFy4XJdTcirBcRZ2lg9myq9MHLuQa8p7U08XRfdttG0d1LQDIQg54ofEXzbUhfAUAQPuyvdYot9ijkW7uLThV/6WNMoC21On3AAAAwMus0FXY+vo/2j1uuCPtS/iq6NbQlC5/uul0obWg5rvRDQAACurbKw7NKqEqQkvFyldu2mPvZTuV+fZ57dzv0fb3u5U76DjZNhDO6eLovoZeO9SrP7ZrW4GpaKY3qZ1nYcV3bScmIoapBasiTq3vy7RsgorXnyyejKcUpzBTUL1+edt229rTuq7EHzFMTbJiHvWUiSplmIpJdWtF6qUEn38AANrasgrnLC/ddN84iujm3oLm+/3tsFwchwMCWADaEhWwAAAIAMNUxDAVN0ytGKbyktYlrUi6LemP2T3vxrk5V5NaXhkMZRU767gwd9YwaccEAGgbTJai5WSiSqqKMJ6Laqnay3bqu9+4qN/45WHduzukB5t9z4WvJGk326XM+nl95xuv6Dd++Yf18YcXlNt3vp01358o1/JwodZzVKsKluOJ8PUni7p3XPpUvj98pKFLh7UMoaFev7xtG35by006Lcio1mztuwCeZwUvgz4ZmKT1IAAA7c261rC9oLm5t6CtY/8KVu/kwycLTmysWq0UAaDtEMACAMAnhqmwYWrBMLWpQuBqQZLrpeNXepY10eX/PO9Mb1IT3Y7jYPIEAIDmxA1TFFVU0XSie7VcAEr37g7qm++/psz6edf7zR106N7dId29+Zp27nc7PrbMQoWwCtWrapKJalllwhz/aO8XbLcZX3pc6xAaYiCcc6x+deeg5reylLqW1AKKMlHNKbiB6ZQ1PgAAgISkkhc0O/mw3nt824tFEK7EP4uXa0Hub3kuAPARASwAABrMCl7FJW2qUEq4quUqfpcZrmAsBLAAAO2i1QJLrXY8qJLVCmvZ7eNvnHXOD3z3Gxf18YdfeKnalVu72S598+YPaWv9nO1jBkPZhpyjlgtz3Dmctp0YGR5/EvgqWF29x4r8zB/YVr/ayYe1dODJ6X7YassOeOGqghfCSkma8nsQAAAgGKwKUrYXNBtHkXJVqDwR342XO/9P0koZQDsjgAUAQAMZpqZVCF4tSNW3PZnoXi3b0qWRJrpWNdxhO0c7YpjVhcwAAGgywfnjXAfcNMULYrJZgX3aTG/S6bxQ3/3GxYqqXjn5zjde0ScfDdhun+9POI0lUseAz1U5rE6/c2hfIeqtdx+oq/e4TsOor67eY335Zz/R4KWnto/JPvtC2WpnNaAKFjyRiSqbiWpKwanOkMxENW61GwIAAJB00j7Z9j7DncNpXX+y2LBKWPHduG7uLTg9pGybdgBodQSwAABoAKvq1Yqk26oheFXk4SRH1cpUGGDyBADQDlopgNVKx4I6sFZgXy33uJk++4589+4O1i18VfSdb1zUXrbTfjy9jh0C69I7LxNVViH9ot32pX37FeKDl55q/Gf+sK7vST0MXTosG76SpB/puKf3z1/VB+FxLxaIUAELnspEFVOhxaqfwacYbQcBAIADx3OVpYNZXdte8TSEVWx5WCZ8JRXOawiUA2hrBLAAAPCYtbJ+U3UMIZWZSPLFRJdjkQwmTwAALS8TVUr+TuLWE9Wv8BKrKtrfsds+1pmyDeHsZTt175tDdR9T7qBD3/3GK7bbyyxcqN85al67dps2jiKOkxUXR/f15a9+EohKWF29x3rj7U91ef77ZcNXp411pvRBeFyxgboueG/MUn60tUxUSUnjavzfvZSkcauyBQAAQEnWfQbHsPbGUUSXP930pDX4Wm5S72TXHav6WhLWeRUAtDUCWAAAeMgwNStpXXWcPAhi9StJGu5IO7V4oQIWAKBdBPMPdeWogAU737Pb4HSeeu+bQ8oddHgyoAebfXq42Vdy23BHWhPdtrmKupyjGqbCkuKOY3z2g3rmcBvu4ui+vvLe9/XK6H5VY7j0Y5/pS3/59zUQzlX83DNn8vriH93Tj7/7QP/R38ro9cs7Vb8X8/0JfRAe12CoVbKoaAeZqNJWS0JXrVZrlFVhgnLcmlAFAABwlIlqWWVa++3kw7r+ZFHXdla0lqv9MmfreETvPb6ta9sr2joeKffwpFVZFADaHgEsAAA8YoWvFuu9Xw9ae9SNQxWssldpAAC0iFYIYKWtG7xAKbZVo8a67M9T73804Omg7t0dst3mVKnVMOsSwlqQw/nuTG9Sv3T2F3RGzxx30h8+0k9+9RON/6U/cB3EesWqnhX5mT/UD/7oni7Pf19vvP2pqyBWb/+RfuRLj/UT//Hva+RP7ujVH9t18YrljXWmdGtoymlxBhBIVjWqURUmOOv9AU5Lhf0zQQkAACplnaeUrTC19nRS17ZXdPlRoSKWi/DUiZ18WHcOp3Vtp/B8F1WvpEL4inbKAGDp9HsAAAC0Imsip+7hK8l5YstvTpMshqkwPeABAK0uE9WqYSqt5g4fE76CE9sAll3Q6ZOPBjyrflX0YLNPuf0z6up7OeQ00b0q+waBtf2sGqZGVAhglTTWmdKNc+7mIx5u9p1U89q+3/Pcts6eZ+ruO1ZX3zO98vq+Bi7kNHjp8KU2gV19z/T65R29fnlHO/e7tXO/R7uPurT3qFMHO506Pgrps0+7dJw7o4O9Tv3Ot8/rd759/uT5Q5cO9eqbn+nSm7vqDx9V/b6Mdab0/vmrura9op181cWAqaKLhrOuWROSEoapaRU+h5Oq7ndFWoXWhqsEmwEAQK0yUc1Z9xvi5R67dTyi608K0xPDHWlNdK2e3Lsvzi9s5AqXdjv5sNaeTmrjqOIO7YSvAOAFBLAAAKgzaxLmtt/jCKCICjefAQBodUm5uCEaYGVX1QIvcmjzpwc27QHr7eFmn1598+WkVZkKsrWGJW3DV4OhrG4NTZXdwScfDejjDy9oN9tl+5ijwzM6OjwjbUtHB2f0xtuPXgpfvfT6l55q8NJTPdzs03c/uui4/6Lt+z3avt+jjz/8gl6/vK3XL2+XDLW5MdaZ0vuDhRBWlSihBV9Zoall6eQ6vxjECuvz3x0j+vyzmrX+d1qF0BWfYQAAUFeZqBKGqawK9xxcrXTYOh7R0vFsvYeSoKonALyMABYAAPV3Wy4vfqoxGApuEakgV+cCAKCBkiqEMjw7H/BQggljlFFxYGnPRfCnHrbv95QMYHnFMBWWZDuTETsbczx3z+2fUerXvlhxQG0326X1X/uiXlnfV+Qv/cFzAanc/hntWNWzBi8d6uMPLyizfr6i/Rfduzukh5t9ivzMH1RdDWuia1WxgZjiu1VlUvldhMCw/jYSUAYAAL7LRJU0TKVU6MBRcdmqGqUlxajuCQClEcACAKCODFNxNf6iBwAABEgmqqxhKiaP2hF7KK1C2yXAScUBrNz+Gb/HrLHOlF1LjVqCkrYrvie6VzXTa5/V2Lnfre9+45WXWg1W4sFmn37jv/ph/dCf+EyfPej2pNLY9v0effP91/Tln/2kbMUtO/P9CS0dzGrruJk7swIAAAD1Y5gn7bbD+nw+oVhJU5JSVmvkkjJRpSSNG6YW1LgFYAkVFm0Fd4U4APiMABYAAHVitSRYqHlHZezkg1tMo9g3HgCAdmetSJ2WTm6qNoMYN1JRreEz9sWKdh/5f/tp8IztR7uWVJBt9atf6P/btk/ay3bqt371VeUOOmo+rtxhh/7Hbw3W502ye42DDqW+/kVdnv9+1e0Ib5ybq6UVIQAAANC0rMq5kyoErSJyeZ/AMAttjSWlZNPe2GpJWKzCPav6B7GyKrRkplo2ALjg/x0wAABaR7NVuWg0+hMCANpNTNK634NwaZkWAijHWnBQ0qfPfsD2eUOvPfWkOlMlHBYKVHWOapiKSBoqtW24I63xrn9l+9zU179Yl/BVI+1mu5T6tS/qJ7/6SVXPn+hadapCZofrBwAAADQt65phVtK0qgtGjejUog/D1LIKQaznSu1aC6likmKGefJ6tS4GK1bIXmahFgC4538NeAAAWoBVMrghFS6C3LrDqToXF2oAgHZjtQSY83scLjTLOOG/absNP9H9m7ZPenbcmMF19dm/kAdVZH/ebsONc/Y/Th9/eKGmtoN+erDZp08+Gqj6+TN9yUqfQgALAAAATccwNWmYWldhQVY9q1JNS1o0TD0yTMVLPSATVTIT1ZSkC5KmVAhRrUpl782vWo+9KulCJqpRa1/c0weAClABCwCA+piufRfurD2d1ExvxZMXDRubDS7UAABtyWpF2JA2xVXKSprjpipcsi1f9D/r+W/8HpteGd0v+e+etPAO6U8rX3rTl7v++5L/nts/o8y3z/n19tTFvbtDevXN3aqee6VnWdefVFQ0eNXv4wUAAADcsloNLsj76/+wpAVrUfictfjrOdY1/qpKnFNbz1Mmyvk2ANQbFbAAAKiRdWE1W/OOXHIIOflqJx92ainCxRwAoG1loopJCmZ6Wrpa6mYtYKPkiehYZ0qXzvxuySfsZTv16e94336wq/dYg5eeltx259BxrUR156l5/VCpf57q/ufqUOlKXJn1c03XevBF2/d79LDKdpKDoawmul2/3SmCoQAAAGgWhqlpSZtq7OKriKR1u2pYdjJRrRK+AgBvEMACAKB2DQtfSYWg01oueCGsMhNbTOwCANpaJqo5BSuElZU0xU1XuGWYisimdYZTqCbz7fONGd+Xnthu28hFnJ6aruK9sD0Z/yt979s+7+Fmf0PeC689qDKAJUkTXa5/5fC7CQAAAE3BMLUg6bbq12qwUguGqdvWQnEAgI8IYAEAULuGp6HuHDSs46H7MXlRWQAAgBZihbDm/B6HCsHoccJXqJDtzfyxTvusfaNa7l344QPbbQ+e/aDdpuNMtPIAlkK6YrfpRzt/234cNQSXgmTnfk/Vzx3rcr0uI+H3cQIAAADlGKYWpcoqUHlkWtKKtXAGAOATAlgAANSu4Rc1Swez2joe8fu4T2wdjzi1RszS2ggAgIJMVElJU6qi6k6dJFWofOXX66N52Z7zDp4p3Slu5353w1ru/cG/t68u9Xrnx3abOqqcoPgTJd+HUFavnPkD2/eiVeT2Pb+dmKT9IAAAAILOMLWiBnfHKCMiQlgA4CsCWAAA1MCpFYvXlg6Cc213c8+xtX2Q2i0BAOA7q/LUuBpb4SWtQvBqjmADqmR7zmvXVi6335jwlSTd/2jAdptThS5Jla9qyKtkWS+n6k6NfC+8tl1DBazBkKtfP1w/AAAAINCsylcN74zhQljSIu0IAcAfBLAAAKiNbxdZN/cWAlEFay03WS4MxgQKAAAvyESVzUQVkzQqb/9WZiUlMlGN0nIQRYapiGFq0vry7Mb8dgOrPuUOOmyrTA13OBZ8q2Z1+Kul/rFM0Aty9R4lqZ4LAACAIDNMzSpYla9eFJF02+9BAEA76vR7AAAANDlfV5Jc/2xRtwanfH0D4p85trhfpsURAAD2rL+Tc4aphHRyE7ce5xcpFYIMBKHbmGFqUoUFAxE5LBwwzJP/mZa0qsLnZ7XW87hGV33aud+jwUtPX/p3D4JRJQNYLqs7Nb1XRverfq7jApKQdpVXzO/jAwAAAOxY11iLfo/DhUnDVNxa+AUAaBACWAAA1MbXANba00nFd+OKDfhzHXX9yaI2jhyLBjDpCwCAC1bQJWYFsU4HZtxW58nq+eAMFWTalGFqRNKCpGlVfq46olMruQ1TaRUqqFV1Tjd06bChx777qKuapzXkfP5iDaGloOnqPa76uVvPHAJYef1TWqQCAAAg4JohfFW0YJha5v4AADQOASwAAGrjew/Am3sLGu5Ia6a3sVmnm3sLZVsP0uoIAIDKWOGDZetLVnu4YghrRM+fe6RUCF5luaEKayX2rArBq3oZkbRomIpL+h/sHrR1PFKyzV9X3zO/3xa3x9gQQ5cOtX2/x+/jrdnga54F637N72MDAAAA7FjXRb7PB1RoUdK434MAgHZBAAsAgBZw/Ulh4U2jQlhLB7OK7zq2HsxKlDcGAKBWViCLQDNsWSG9uE5VrvJAWNJP2m3celY6gDXY4ApYVaomvJhVFZWzBlskgHXpzd2qn7uRc1vUDwAAAAgOq9Kwl9dcXokYphYyUSX8HggAtIMzfg8AAADUx/Uni+VCUXV7nWLgy0GC9iEAAADeMn5FX5V0Xz5PBNiFarr6njW0DWEDX6tkaGstN+n4pNe/st2w98Irr4zuqz98VPXzndqXUz0XAAAAATarBrUv98CC3wMAgHZBAAsAgBZyc29B13ZWtHVc/0rIG0cRXdtZKdd2UCq0HmRFDQAAgIcMU99SXr8qqdfvsTiFaowvPW7YOOxa45ULRtXLzjPn+Zj+8JGM8ca9H1544+1Pa3r+2lPb7wXhKwAAAARZM1a/KgobZlOPHwCaBi0IAQCoTUpSY2Z0XFp7Oql3suua709ovr/2HNROPqyl/bItB4uWM1HN+f0eAAAAtCrjV/Snldf/QxWuvh7rTGmie1WDoawGz2RPWgYWq1dtHY9oLTdZVZDfKYD16o/t6nv/zy/oKOftGsCBcM62MpPjMYX0rSperuQ1wMZRRDv5sAZD9oVgX//Ktu5/NKDcQYen74cXXr+8rcFLT6t+/p3Dae3kbT+21bSCBAAAADxnhZeatfpV0bSkpN+DAIBWRwALAIAWtJMPK74b1829Bc30JTXTmzyZZHNr4yiipf3ZchMlp6UkwlcAAABeMUz9bUn/B7ePv9KzfPJlZ6Lr+cJDW8cjunM4raWDWddhrOJzSr1OV98z/fG/+EDrv/ZFT9+bV9/ctd1m1yJRkpTXf2uYJ/9vVYVz2pSkVYeW2rZhobWnk47vd3/4SD/604/0nW+84un7UW9Dlw71xtuPatrHncNpp83LbvcDAAAANNh07bvw3aRhaiQTVWWTBACAihDAAgCgNoG+YNnJh3Vzb0E39xY03JHWRNeqxrpSJ2Gs4TOF/249K0yubeQi2jgqfFVY/SApKeYwSQUAAIAaGL+iX5X0VTePjQ3EdKVnueIAviQNd6RPKqmu5SYV/yzuWOGqyC6AJRXCUV/41r4+zfR59/44tDqsoAXhpE5VtjJMrarQXvvFA7Ntl1cugCVJw+NPJKlpQlhDlw71k1/9pKZ9FEN6NtKZKBWwAAAAEDyGqbAC1gGjBtOSam+ZAQCwRQALAIDarNa+i8bYOh7R0vGsdFD3XScyUcX8Pj4AAIBWZN3wvy0XN/3HOlP6L8/9Nf1o53fq8toTXav6IDx+Euh3qop653Ba/8Pxm/oPOj4quf1L1/5AK39vWMcetCJ8/fK2bfvBatsqWiZVWCmeViGIlZCkTFRZ699e2vHSwaxiZ2OObQilQgirP3yk9a//QKDbEb5+ebvmyleSdP2zRafNtEIBAABAULVK+EqSyq+sAQDUpP53vQAAaCNWyd5AV8HyUFbSHOErAAAAT63IxU3/Xzr7C/ogPF638NVp8/0J3RqaKltR63/z+Gu227r6nukn/srv60xHvq5jG7p0qNcvb9tuX9qfrcfLjEiKG6Y2DfPke2Fb5srta14c3ddP/eLvyhh/7OrxjTR06VBf/uondQlf3Tmc1tpTx48wASwAAAAEFQEsAIBrBLAAAKhdO7bLWJY0mokyWQIAAOAVw9SiytwkHwxl9RsX3tBf6/v7no5lrDOlD8LjGuu0P/XdOIrow8N3bbd/4Y8caOydh3UbU7E1Xlffs5Lby7S9q8aIpBXD1KLO6Ot2DypXLey0rr5neuvdh/qpX9ySMf5YA+FcPcdbkWKY7ctf/USX57+vi6P7Ne9z63hE1584V7+ijTkAAAACrJUCWCOGqarLAwMAyqMFIQAAtVtVoX96O0hJimWizdN6EQAAoBlZ4SvHUkozvUn9nXP/mbr1tCFjGgxldWtoSte2V7RxVDoX9r998qu62z1q24JvePyJBi8d6rd+9dWaWu+9MrqvyF/6A9vwlVS27V0tZvVMkypcB7w0IbOTD+v6k0W9f/6q6x32h4/01ruFcNpetlNPfr9b/2bpB70a/4kff/eBhsefeLLvnXxY7z2+7RRGy0qFto4AAABAQLVaYGlE7dvRAwA8F8rn61v6HQDQ3EKhkF2Lk0Q+n6fVnA3D1CNJ7pa5N6ekpGWCVwAAAN6z2tytOD0mNhDTfL+77Epu/4wy6+e08/0ePdjseyn4NHTpUIOXDnXpzV1XVY928mG9k13X1nHpuYgfPvM7+uYXRnVG9uGo3P4ZffcbF3X/e2crem+6eo/1+le29frlHcfH3dxbUHw3XtG+q/CZJNsDuHFuTjO91ReMvXvzNW3f7/H6GJ5T6WfBTjF8Vab1YIJ25gAAAAgyw1SrTaRPcY8f8E8oFLL7nTKVz+f52WwBVMACAKA+kpIW/B5EHaVVWNGfkrSaibIqBgAAoIEcSze5Dfbk9s/o3t0hZb59zrHa1Pb9Hm3f71Fm/byGLh3qjbcfOYZvBkNZvX/+qt7Jrpfc/rvPfkT/5e7fVWzAPlvT1fdMkZ/5QxmbT3T/owFl1s87HstAOKdX39zV65e3HateSYVWiDf3GnJq7pgei38W11hnyrFtoxPjS4+1/Y1XGnEcJ05/Fl4Z3dfrl7crDmLt5MOOVdIsacJXAAAAQMMVK/kCADxAAAsAgPpo7gBWSO8pr/+f9f/SBK4AAAD8YZiKy6HNRWwg5ip8tXO/W//m1g/q4HFlt3627/fot772qi792Gd6692HtmGnsc6UYgMx2ypTN/cW9DTfo186+wuOr3dxdF8XR/f11rsP9XCzTw82+yQVwmNdfc80cCGnwUuHGrzkrs1isf2fQ9u7hikGkW4NTVUVwhoef6LMt883vApW0QPr+/H65W1XwTepEH577/Ft2+polqwk9/0ZAQAAAB8YpiK17wUA0E4IYAEAUAeZqNKGqYSaM4S1nPk53fR7EAAAAO3OMBWWNGu3faY36art4G//s1f0u985V9NY7n/vrPayXXrr3Qe24aeZvqSWDmZtwzb/aP/n9UMdv6O/2me6es1iGKtaLisvNVStIaw33n6k3/raq74ew727Q3q42afIz/yB+sNHJR+TV0jm7i/pv9772252OZeJqrqyYAAAAEDjZP0eAACguZzxewAAALSQhJrvoiwr0foDAAAgIGYllSzdNBjKKnbW+bRt5363/uWv/FDN4aui7fs9+u43XlFuv/Tto8FQtmw1rr/z2d/X9SeOHRXrYut4JHDhq6JiCGvpYLbi51602gD6bft+j1Jf/6LtZyGkvHpCB252NZeJatnv4wEAAADKoUsEAKBSBLAAAKiTTFRZSXN+j6NCSS4kAQAAAsM2oRM7G9NgyD7r/3CzT7/1j1/VkwfddR1QIYR10Xb7TF/ScVyStHQwq2s7K+Xa0lXtzuG03smuBzJ8VVRsjVjN+/DG249kjD/2+xC0fb9H9+4O2W538VmYy0RVvn8mAAAAAK+s+j0AAGhlBLAAAKgjazV3s0wqpDJRql8BAAAEgWFqWlLJZM5wR9qx0tTW+jn91tdeVe6ww5Ox3f/eWT3c7Cu5bTCU1ZWe8gWN1p5O6p3sum7u1a9j99bxiK7trOi9x7e1kw/XvsMGWHs6qcuPNnX9yWJFQay33n0YiEpYxXaEpbj4LNB2EAAAAAAAtCwCWAAA1F9MwZ9cSEma8nsQAAAAODFpt2G+P2H7pJ373fp3v37B88F9/KH9a1zpdddRbicfVnw3rsuPNnVzb6Hq0NRablLXnyzq8qNNrT2drGofHjsu94Clg1ldfrSpazsrurm34Kp61xtvP9JX5n9Pr4zu+3pwTp+FiW7HBfWB/GYBAAAADoJ+n7/djwcAAiWUz+f9HgMAIEBCodCKSt8YT+TzeaoluWSYCkvalBTEpfhZSVOZKBdbAAAAQWGY2lSJCliDoazufmHUtrXb3Zuvaft+T0PG+OWvfqKLNuEf40F195cmulc10bWqsa6UJrpKh3e2jke0cRTRxlFEa08nA91q8ERIz5SvbOHjYCir/+vgn9dPdH2z7GMfbvYp8+1zerDZp9yBN5XPnHxl/vc0eOlpyW0On4XlTFRXGz5YAAAAoEqGqbik+pXx9Vc6E9Wo34MA2lkoFLK7YJ7K5/O0CG0BnX4PAACAVpSJKmuYmpK0omCFsAhfAQAABIxhakQ27Qev9Czbhq+21s81LHwlSQ82+2wDWFd6lnXncLrifa49nSxZxWq4I11Ri77AqTB8JRUqhP2vd/473Rqa0lin8+n6xdH9k+/FXrZTe4+6TrZ9+59+UUeH3ha9v//RWQ1eelRy20T3ql1lsiBdFwEAAAButNJ9dMIdAOAxWhACAOARK+Q0ruBcpKVF+AoAACCIbFuzjXXZn7plvn2+oYN8uNlnu61cYKhSTR2+qsFOPqxr2ysVVfnqDx+dBLK6+o49D19J0o5D8M+ukpmkJihdBgAAAHwuE5W7fuvNgXkBAPAYASwAADyUiRZCT/J/dUlK0jjhKwAAgECyTRvZhVn2sp0NrX4lqeGv166KIaylg9mKn/vAISRXT1W+DhWwAAAA0IxaJYTl9xwFALQ8WhACAOCxTLTQ9s/qFz+rxk88JCQlrHEAAAAgeGzPD4c70iX//f5HA36PGXUy3JEu+X2OfxbXRi6i2NmYbRvKF+X2O/w+HAAAAKDVLEuqvN96sCxbi8UBAB4igAUAQINkoooZppKSFuXQZqaOViXFqHoFAAAQeCUrYNmFryRp5/tUo2pWwx1pzfQmNdaV0lhnyjFctXU8opWnf06vhH5ff6LrWzof2vF7+AAAAEBbyUS1bJhKy6FycRNolSpeABBoBLAAAGigYktCw9S0CtWwvAhiraqwoiXp9/ECAACgek4BrNwBlY6azZWeZc30JW3bSpZyujrW4/ygfvPpT+sHO76v/6DjI78PBwAAAGgny5IW/B5EldKZKAEsAGgEAlgAAPjAuuBZNkyNqBDEmlZtK2iyKlwEJiglDAAA0HQa3aK6KkOXDv0eQlMa7kjrxrm5ioJXpZwP7ehPdf+6JOkPn72qHzjzyUuPeWV0X/fuDnl+THwWAAAA0GYSKtzHb4prtxfE/B4AALQLAlgAAPjICkvFJMUMUxEVKmIV/1vuYm61+EWbQQAAgKaWrX0X3ht0CN1sHTdzNw7vzPcnNN+fcGwzWI1S4StJuji635DjcnqdjaOI3abaEmgAAACATzJRZQ1TMUmLfo+lQstUvwKAxiGABQBAQFghqpeCVIapsAqhrFQm2hyTcwAAAKidU6ipq/e44eMZes0+gHXncLrh4wmywVBWsbMxzfQ2viv4pR/7TPe/d9bT13CqgLX21Isu6wAAAIC/MlElDVPTKiyebgZZUf0KABqKABYAAAFnha5YLQ4AANC6SraQdgpgvfL6vuchm9MGwjkNjz8puW3jKKKdfDN24vDGYCirW0NTGuv0p0jtpTd3Pf1sDIRzevXN3ZLb1nKTTp8FqvYCAACg2cUkrag5WhHGrA4cAIAGOeP3AAAAAAAAANqcbZVTu3ZujWo1V/T6V7Ztt1H96nk3zs35Fr6SpFff3NVAOOfZ/p0+C2WqX7GoBAAAAE3N6mIx5/c4XEhmomp8OV4AaHMEsAAAAAAAAPxlm9axC2D1h4/0SoNCWK+M7ttWv5Kkpf3ZhoyjGcQGYrrSs+z3MPTWuw892W8tn4VMlAAWAAAAml8mqmUFO4S1mokGenwA0LIIYAEAAAAAAPjLNpiykYvYPunSm595PrCu3mO99e4D2+1LB7O0H7RMdK9qvj/h9zAkFSqkvfH2p3XdZ7nPwlN1O30W/r9+vycAAABAvVjVpYIYckpJuur3IACgXRHAAgAAAAAA8FEmqqykdKltTgGn4fEnnlbB6uo91pd/9hP1h49sH0P1q8/FBmJ+D+E5r1/ekTH+uC77cvNZ6NZT+x2E9Id+vx8AAABAPQUwhJWUNGVdXwIAfEAACwAAAAAAwH+2VbCcQk5vvP2punqP6z6Y8198qq+8930NXrIP1dzcW7BtkdhuZnqTGutM1b6jOnvr3Yc1V8IaunSoL//sJ46fhaLBkM1cT17lnwwAAAA0GSuEdVXyPfSUyEQ1R/gKAPxFAAsAAAAAAMB/y3Yblg7sA1iDl57qyz/7SV1DWH/kJ3f0p/7T33OsdrSTD+vm3oJPb1XwBKX1YCmvX97Rl7/6iYYuHVbx3G395Ffdha8kaawreCE0AAAAwEuZqJYlTclhUY2HspKuZqIKVjleAGhTBLAAAAAAAAB8lolqVTZtCLeORxzDTvUKYfX0H+tP/tXv680rzhWTdvJhXdtesW2N2G4mulc13JGufUceuji6r8vz39eXv/qJjPHHGgjnbB/7yui+3nj7U/1H/7vf0RtvP1JX3zPXr7PzjM8EAAAA2k8mqlQmqikVWhI2qgpVQtKoFQADAARAp98DAAAAAAAAgKTCDfTFUhtu7i1opi9p2+Jt8NJT/dQv/q4+/vCCMuvnK35hY/yx67BN/LM4rQdPudLTPPMdF0f3dXF0X5K0l+3U3qOul7bXgs8FAAAA2lkmqqRhalnSgqRZSV6sUEhKWrYW8QAAAoQAFgAAAAAAQDAsS4qrxE36nXxY7z2+rVuDU7ZP7up7prfefahLb+7q/kcDroJYxvhjGV967LrF3PUni44tEdvRRFdzznv0h48c20zWGb0JAQAA0BYyUWUlxSTFDFOzkqYlTda427QKwauktX8AQAARwAIAAAAAAAiATFRZw1RChRDWS9aeTur6k0XdODfnuJ9ilaM33n6kh5t92r7f89Jjhi4d6uLovuv2cvv5fk1vf5MKRy8Y7kgHvv1go/DZAAAAAJ6XiRZCU4apsAohrOLXSJmnZiWtFr8yUXHRAQBNgAAWAAAAAABAQGSiShimpiWVTLMsHcxquCOt+f5E2X119T3Tq2/u6tU3d2sa073jP6af3bmjreNycwTth/DV58oEsHijAAAA0LasqlXL1tcJw9SIPg9jZTNRKscCQDMjgAUAAAAAABAsMUkrdhvju3FtHY+UrYRVq2c6o6/v/3Vd/2zR7/cjsAZDdP8o2sg5BrCas08jAAAA4CGrshWLFQCgRZzxewAAAAAAAAD4XCaqVRVCWLaWDmb1Tnbds6pUD5/9gP5c9t+4DV8lra+2M9bJAvWitdyk3aY0LVMAAAAAAECrI4AFAAAAAAAQMJmoEioTato4iuid7Lpu7i3U9bVv7i0o8ukflGspV5TMRDVXbqxobUsHs05hQKpfAQAAAACAlkcACwAAAAAAIIDcBJt28mHFd+O6/GhTN/cWtJMPV/VaO/mwbu4t6PKjTcV3426fFrPGqExUKRG0aVt3DqedNlMmDAAAAAAAtLxOvwcAAAAAAACA0jJRzRmmJGnW6XFbxyOK78YV343rSs+yxjpTmuhedWyRt3EU0drTyZP/VhDeeizpr2eiWn7h35clTbrdSStwWSWspd05nNbaU8f2g1RHAwAAAAAALY8AFgAAAAAAQIBZIaysJFe9Bu8cThcqEu1+/m8T3Z8Xp3IIy7jxLUn/80xU2RLjTBqmptVGIaxqK461imIFNgeErwAAAAAAQFsggAUAAAAAABBwmahihqm0pLikilM/NYauCkL6W5mf098t86iYpHU/3iM/bOTauwJW/LO4to5H7DZnRQDLF4b5XAiy+L/T1pckpUqFKAEAAAAAQPUIYAEAAAAAADQBq8LUqqRFNbbK1L+S9B9nfu4kvOE0xpRhKiGX1bqa3U4+rI2jiGOrx1a1dDCrpQPHzphJQj7eM0yFVfh9ELG+XP1usAKdq5JSklYz0fI/3wAAAAAAwB4BLAAAAAAAgCZhhSSmrFZ/cUkjNe7Sye9I+puZqJYrfF5CnwdCWt7a08m2C2Ct5SZ1/cmi00PSmahifo+zlRmmIpJmJU2riqp4KvzumD21v1VJy5koVcsAAAAAAKjGGb8HAAAAAAAAgMpkolrORDUqaU6FCjb1tCppLhPVH6kifCWr6tFVqT2qH905nPZ7CA21dDCr93Zul3vYnN/jbFWGqUnD1IoKrT5nVV34qpRJSYuGqUeGqbjfxwkAAAAAQLMJ5fN5v8cAAAiQUCi0otItCxL5fJ4VzAAAAEAAGaYmVaiEM6nqqmKlrK/lTFSrdRpTRNKK6hcQCawPwuNtUQXr5t6C4rtlsznJTJQAVr1ZrQbjOlW1ymNpFYKYdfl9AAAAAADtLhQK2YVzpvL5PNdeLYAAFgDgOQSwAAAAgOZmBTVOtwAM6/lQVlqfV6dKSVq1qlZ5MZa2CGHN9CZ141wwMkePnl1UR+hYg6H6fUu3jkd0/bNFrT2dLPfQlKQprz5P7cowNatC+MqPn6NlFYJYfE8BAAAAoAYEsFofASwAwHMIYAEAAACopxYLYR1I6i214dbQlCa6/L9f+t7j21p7OqnY2ZhmepM17WsnH9bS/qybqldSIdg3TlCnvqx2gAs+D4NgHQAAAADUiABW6yOABQB4DgEsAAAAAPVmmBqRdFufV+VqNquSEipcK5UMwwx3pPVBeLyulacqdedwWu89vn3y/wdDWc30JXWlZ7miFolruUndOZjW0oHrbndZFQI6rd+HsYEMU4uqoOXgYCirsa6UJrpWNdZV+luxdTyijVxEa7lJbR1X1K2U7zEAAAAA1IAAVusjgAUAeA4BLAAAAABesFoj/jtJP1ivfRYDJ5K0kYtoJ1/XIltZSUlJyUxUaesYRiRt2j3Bz1aEW8cjeie7bvsenA7nSNLgmayGO9LayH2eiVvLTbppM/iilKSrxfcI9VFJ+OpKz7Jm+pIVV2DbOh7R0sGslvZn3f7sEMICAAAAgCoRwGp9BLAAAM8hgAUAAADAC5VW83nRcEf6pJLTRPeqbaWpnXxYa08ntXEU0Z3D6cqq/IT0UHn9IxVCRaulWq6VawkXG4hpvj/RsPe1eMzXtle0cdTwAmOrKoSvaE1XR27bDs70JjXfn9BwR+3Zt5t7C7q5t+AmiEWrSQAAAACoAgGs1kcACwDwHIcA1tcl/aMadp3K5/PcoAUAAADakGFqVtJiNc+ttrpP0Z3D6ZMvl2KZqGwTVFYlr3VJtsmuG+fmNNObrNfb58in8NW2pMVMVC2xSMf6nk7q8xaZI5JOJ5HS0kngaDUTlWc3xt38rIx1phQ7G6v6Z8LOTj58EsQqI5WJatyr9wAAAAAAgigUClVcMvoFKzb/TgCrRRDAAgA8xyGAVStOHgAAAIA2ZIVbNvV8oKWssc6Ubpyb01hnfbqdreUmFf8s7iaodKhO/bHM39DvOBzTtKTbTjtpRCUs3ypfhbShvH62mVvRGaYmpZOvat7AVetruV7tF60xrTg9ZqY3qdjZmG0FuHpYOphV/LN4uWpYiVYJ4AEAAACAGw4VrGrFHGqLIIAFAHgOASwAAAAA9WSYui3Jdfkpydvw0s29BcV34+Ue9vuSftSpzZqblopXepZ149ycJ2GZCgJlXsmq0IquLuGjRrDCgLPWVwW9KctaVqEyVk1lzwxT63IIg833JxQbaEzmaeMoomvbK+VCWFNeVgMDAAAAgCAhgIVyzvg9AAAAAAAAALQmq1KU6/DVYCir989f9bRy1Hx/wk0o6gcV0t91ekAmqjnJOXBz53Balz/drKT9YVk7+bDiu3F/Kl89LyzpthVqCjzDVFyFSmxx1Td8JRU+44uGqU3rM1/t+Gy/oTO9yYaFr6RCBbr3B6+We9his3z/AQAAAADwGgEsAAAAAAAAeGXB7QMHQ1ndGprSlZ5lzwc105vUraEp5xBWXv+JYZZtTReTnNvw7eTDeu/xbV3bWdHSwayqtXU8ovhuXJc/3dTNPddvq9ciKtOK0W+GqUnD1KYKn0Wvw0IjKoTSbhum+5CX9VjbD0exklqjTXStlnvdEVXwMw4AAAAAQCujBSEA4Dm0IAQAAABQD1Z4ad3NY4vhq7HOlJuH181ablLXtlecHvIvM1H9mTLHGZa0IpUNa50c65WeZY11pTTRtarhDvsOfmu5SW3kIto4itS1ipYHEpmoGleeySU3bSI9lJU0l4mqbKLQqn5VMsg03JHWB+FxT9pYuhXfjTuF/rKSRp3adQIAAABAK6AFIcohgAUAeA4BLAAAAAD1UEn45ca5Oc30Jt08tO6WDmZ1/cmi00PmMlGVHVwtYZ/BUFZjXZ+Hz9aeenFJ5rnRTFTp2ndTOysUF1eV34+J7ucvXXeehWtp91j282OYeiSb6lzvn7/akKpwTnbyYV3+dFM7edsCYrFMVN71DQUAAACAACCAhXIIYAEAnuMQwErk8/nArWgGAAAAEDxWAOaRm8fO9ycUG/D3UuO9x7edKkylM1GNujxu20pGbWA1E9WU34OopiLZRPdq4atMRbKNo4jWnk7qzuF0pYGsZCaqkr38DFOzkkomAK/0LOv981f9eiufc+dwWu89tu026fpnBAAAAADalUOAiwBWizjj9wAAAAAAAADQclyVcBoMZTXf73/hnBvn5pxavI0YprvjsdrwTUlqbC/FYJi0wkS+qSR8NdyRVmwgprtfGNX7569qpjfpGL6SpLHOlOb7E/ogPK67F0Y105t02xpw1qqQVnKb3ZOC8LNRdKVn2en9GbFajgIAAAAA0LYIYAEAAAAAAKDeXIUxYmdjbgMsnhoMZRU761iFy3WwKBPVaiaqcUkxSTt+H1uD/QPD1G3D1IJhasSH119Umc/eYChbCF5dGNV8f6Lqz99wR1o3zs3p7hdG3QalZl8MqFmBsZLjHetMaawzWDm+Mm1Cp93uBwAAAACAVkQACwAAAAAAAPXmqgJRmUBHQ5WpZjRdaaAoE1VCIf33fh9Xg3WqEMSJS9o0TC26rR5WK6vClGMIaKY3WUlgypXTgS4XgalFw3xujLbvzUxfcH42XI6JClgAAAAAgLZGAAsAAAAAAAD1VjZ0E6Tw1cmY6hgwMUxNKq8/7/cx+WxW0ophat3LFnVWqMmxSllsIFau1WRNhjvSujU05eZzvWhVvpIcPlMTXatevV1VGwxlnUJmBLAAAAAAAG2NABYAAAAAAADqxm3Q5krPst9DfUmZ8EylARNasn0uImndMBU/FT6qC2t/cafH3Dg3V9eqV3YGQ1ndODdX7nN0erwlPyPDHWkNd6Q9H281Jrptg2FhL0N2AAAAAAAEHQEsAAAAAAAA1FPZgE1QAybDHWmnCkmuW+lZoaBZt49vIwtS3athLUj27SFjA7GGV1tzEcKatVozlhy3i1aGvikztrqG6wAAAAAAaCYEsAAAAAAAANBQQWyvdjI2+wo/lYSGFvw+jgAbUaEtYc0BNcPUiBze65neZEMqX5USOxsrF1ZatNsQ5ADW4BnHFo4jbvcDAAAAAECrIYAFAAAAAACAeipbKSqI1a+K6hR+cV0tq02FJS0apnPrQBdsQ1zDHWnFzsZ8O8BiO0IHTRlWGj7j+LPblMcEAAAAAEA9EMACAAAAAABAPWXLPWCsK7gVfpy4aZ1ntR+sZ4u9VrZQYwjLNoB149ycUzvJhhjrTPlWgcsrQQ5PAgAAAADgJwJYAAAAAAAAqKfmTFdZyoTDwi52QfiqMgvVtCO0nlPy+zHTmwxMm8v5/oTvQTAAAAAAAOA9AlgAAAAAAABA/dB+sHJxN9XFXmD7Pl/pXfb7eE4MhrKa6Uv6PYy6Wcvx8QYAAAAAoBQCWAAAAAAAAKindi/3QwWsyoUl3bbaN7pVMgk01pkKTPWropne1glgldHU1e8AAAAAAKhFp98DAAAAAAAAQOvIRJUyTL9HUb2t4xG/h1B3wx1pDXekS25bexqYikYjkhYkxco90KqWVTKsdaUnONWvioY70hrrTGnjyF02by03qXkl/B52SWV+Pto9fAkAAAAAaGMEsAAAAAAAAFBvq3JoEbeRiwSuSlHRzjP7IkyZqNwMupIqTp6Z6U1qrKtQDcoufFW0lpvURi6iO4fTrkNCHlkwTC1nomUrKdl+tia6g/m5muhedf3ebuSCW0StzNjSbvcDAAAAAECrIYAFAAAAAACAekvJISSzkw9ERqmkOlTA8i09M9yR1kxvUjN9SQ2G3Bcjmuha1UTXqub7E9o4imhpf1ZLB7N+HUZc0lSZx9h+k8Y6g9kFr5Jx7eTD2jiKBPJY1nK2P9bpTJQAFgAAAACgfZ3xewAAAAAAAABoOY7JkQC1vXt5bA4BE7/H5iQ2ENMH4XHN9ycqCl+9aKwzpRvn5vRBeNyvANCk1WLQSckAVlCrX1UztiD+jGwcRZwCisFLiwEAAAAA0EAEsAAAAAAAAFBvq5JsU0AbR5FAVsHaOh5xCpgEMt0z1pnS3QujNQevSu33g/C4YgMxPw7Lt/JbXqn0e+NjBTL7Me07jokAFgAAAACgrRHAAgAAAAAAQF1lospKWnZ6TJkwhy/uHE47bXYbMGlYUGusM6VbQ1Ma7vCuONd8f0I3zs3VNdzlwqxhyimhVzIlF8SWfdXaOh4p93lsqJ18uNx4lt3uCwAAAACAVkQACwAAAAAAAF5IOm0MZIUf5zEFqgLWRPeqbg1NNSQYNdObbNhrneL0zSgZwGrw+Dx3c2/B7yGcWNqfdapat5qJBrtFJwAAAAAAXuv0ewAAAAAAAABoPZmoUoaplKRIqe1bxyNay01qoisYuaY7h9OO7QcrCJh4ngIa60zp/fNXXQWO9rKderjZp+3v92gv2/XctsFLh3pldF8XR/ddveaNc3N67/Ftrw+vKOKwLa0SIawgtrV0JaQ95dX/4j9vHEV0c29B8/0JX4e3cRRRfDfu9JCk230BAAAAANCqCGABAAAAAADAKzFJK3Yb45/F9UF43O8xaicfLhcwqaS9WkqSZ73jBkNZV+Grh5t9uv/RgDLr520f82CzT/fuDqmr91jGl57o9cvb6up7Zvv4Kz3Lig3Eyr1X9TLpsK1kAGvjyCmzFWB5/RtJf7rUpvhuXBPdq762Vyzz/U5norQfBAAAAACAFoQAAAAAAADwRCaqVYX039ltL1b48dvS/qxT9atsJlpRhR9PS3rdODen4Q77Yly5/TP6+MML+q2vveoYvnruOQcdund3SHdvvqaHm32Oj53vT2iiuyFVy8KGqSZNVL3MsTpXSL8t2VdYe+/xbd+qe11/sqi1p05ZOPlbngsAAAAAgIAggAUAAAAAAADv5PVXJR3Ybb65t+Br5aJ6t1fLRJWSR20Ir/Qs60qPfbGhvWynvvW1V3Xv7lBV+9/Ndum3vvaqPv7wguPjbpydc9X+sA7skj8lw0obueDmtRxDTHn9vgrV4kraOh7Rte2Vhoewbu4taOlg1ukhqxWGEwEAAAAAaFkEsAAAAAAAAOCZTFRZhTRvt30nH/YlXCIVwlfXtlecHpJWdRV+PCkRFRuwzegot39G33z/NW3f76n5de7dHXIMYQ13pDXf35DCR3YfipIBrJ18OLBtCMuMK2W18Vt1en4jf05u7i2UCyZmJc01ZDAAAAAAADQBAlgAAAAAAADwVObn9DWnVoR+hLB28mFdf7JY7jVjmWhV1azqHsCa6U3ath7M7Z/Rt772qnIHHXV7vXt3h/TJRwP24+nztfCR7ftbpl2eb5zGlYmeHM+cHKqnFUNYXofMrj9ZLBe+kqREJmrfNhEAAAAAgHZDAAsAAAAAAACey/yc/oJC+j277RtHEb2TXW9IBaONo4guf7pZ7rWWrapElR9roS1bXXv0Xem1H8q9u0N1qXz1ou9846Jy+6VvHw6Gsprp9TyEVfIbZLV5LOnO4bTXY6rY1vGI02ftJExmBZquOu2rGMK6ubdQ93Gu5Sb1Tna9XNtBSUpmolVVhgMAAAAAoGURwAIAAAAAAEBjhPRnJR3Zbd46HtG17RVPQzRLB7Nuqm2lVXt7tbqlk4Y70proKl30aS/bqXt3h+r9NkmScgcdjq0IJ7o96bToVskX3ziKBK4NYZlA03NhMqsaluNnbycfVnw3rsuPNt2Epcpay03qvce33VbXSmWitB4EAAAAAOBFBLAAAAAAAADQEJn/TL+tkKacHrOTD+u9x7f13uPbdW1JuHU8ovce33bTdjAr6WqVrQdPq1sAa6zTtuCTMt8+X7f3qOT+18/bVsHyOYBlWxJsab/2UFK97OTD5cbz0ufEqqBWNuS0dTyi608W9dbDR4rvxrWWc99+cet4REsHs3onu15J6DElOf/8AgAAAADQrjr9HgAAAAAAAADaR+bn9C8NU3OSFp0ed+dwWmtPJzXfn9CVnmUNd6Srer1i0GRpf9ZtoOuqU4s718cZVdowlZBUc684pwDWJx8N1Lr78seyfk6vX9556d8HQ1mNdaa8rDjl9H1YlhSX9NI3delgVjN9Scf3rVHKfO5WrbaDL8lElTRMSWV+TqRCyOvm3sJJW8KJ7lWNdaY0GMpquCOtwTNZbeQK36NihbCt45FKD2VZ0lwdgokAAAAAALQkAlgAAAAAAMCRYcqxrIrVMgtwzQqXjKhMOKnYai2+G9eVnuWTYEm5YM3GUURrTye1cRSptJ3hXD0/z5moYoapaUkVp11OG+sqfby5/TPazXbVa7i2dr7fYz82bwNYtjJRZQ1TSdl8hq4/WdQH4fGGj+u0reMRxXfjTg9Zdtpo/ZykJd1WiaCZnbWnk1p76r4algtJ2g4CAAAAAOCMABYAAAAAAHiOFbgqfpVNVlhVWlZVqFazSiALbljhpLSkhKShco+/czh9EqYaDGVtQ0kbuUg1rQuzkqbqUfmqhDlJKx7sVzv3e2rfSY2vU21lsjqxDWBtHEUU340rNhDzbXDXP3MsXrVjtRp0lIlq1TA1pUK1r7qmqlzIqhBKXK55TwAAAAAAtDgCWAAAAAAAQFY1olnrq+L0ij4PbC0YprIqBCOSdu21AOmkwk9KhQo/rqtE7eTD9azwk1IhZOJVv7qspN+R9CPV7mCiq3Smcft+t0dDfl4jqmzZqCnMeXNvQcMdac30ls051d31J4vlPqPfdrsv67M5ZZialU3bRQ8kJcVoOQg0t1Oh+tOB+ogKv0fS1pdU+FtVDNL7378VAAAAaEIEsAAAAAAAaGPWxNyC6ltZJWztc8EwtSwpwWQe7GSiShmmxmV9Zhr88gkVPp+ehEysn6+K2sdVIrff4eFb4z8X1fTKfl6uP1nUcEfaNsTmhZt7C1o6mC33sEnD1EglIVUrsLhsHXfNrS1tLKsQnqWSIdCkrLDmpAq/J5yM6PnfI9PW87Mq/C5Y5ncBAAAA4B4BLAAAAAAA2pBhKqxCJZWyKYEaTUuaNkyqqcCe9bmIGaZWVfhclm19WSOvq14VJ8AXK3nORPeqJrpWT9orDoayGuu0H+LAhZzHb5OvHCf9rd9h5cIFkqRr2yu6cW6uIZWwrj9ZdBO+KpqVVFGPxOLPigo/L9PWPmoN0KZVqHi1TNVCoDnVoZLpaeHivqxWwcWqppzDAQAAAA4IYAEAAAAA0GYM86TSUCPaWBXNqhDEimWianw/MDQFq9LGuBVemlZ9K7NJhVDPstefwUrCVxPdq7rSs1xVOKg/fOTlYZwYunTYkNd5Qblw3LQq+B12/cmito5HFBuoKO/k2k4+rOtPFnXn0FUmrKjiANZpmWihQo0VRovo8zZjxfZidlIq/CykVWg3RugKaFLWz7+XFSRHVAhGLximEpmoEn4fMwAAABBUoXw+7/cYAAABEgqFVlR6kiORz+e9uVMNAACAhjFMLcr7qlflJDLR6kMHaB9WRY9ii8xq262l9XlbtZqCJlZLQenlgEtWnweGwiq0HXQ01pnSjXNzjhWuysntn9H/6+/+SC2H5O64xx/rrXcfltxWYcWnSow6fb8MU+uqolLacEdasYGYrvQs12WQO/mwlvZndXNvQTv5qjKtV60glSdOfWZTVK8BWosV9o2rsYH6lAoVTWlNCAAAUKFQKGQXzpnK5/OcX7UAKmABAAAAANAGrAoJt1VBRaHBUFYT3asa60ydtER70UYuoo2jiNaeTlYSPlgwTIUzUc35/b4g2KwAzpx08hk+XeFHKoSyisGslHQSMElZX6u1hE6sFm+nKwvVbDCU1Xx/QvP9tRcR6ep7pqFLh9q+31OPodnqd2h1uHHkSbdIN1WZqnrhreMRvff4dk2Vx6TPg1dLB7PaOq42G3hyHJ4FsAhJAK3Jx0B9RNKKVdGUalgAAADAKVTAAgA8hwpYAAAArccKrqzIZWBhpjepmb5kxZV51nKTunMwXUk1nOVMVFf9fn+A06yqW7PWV12rigyGsro1NFVT1asX3bs7qI8//IJn70dX77F+6hd/V119z17atpMP662Hj7x42Smn4JBV1WmlHi803JHWlZ7lQtC0M6XhDvvcVzFsunEUqbTVoJNUJqrxer55AFpXped0HksSpgcAAHCPClitjwAWAOA5BLAAAABaj2HK7hzvObGBmGb6khoM1dalaicf1s29Bd3cW3DzcCbvEAhW8GpRFVSJq8RYZ0q3hqZq/vl60V62U998/zXlDjo8eV9ev7ytN94uHbK6czit9x6X7bZYqXQmqlGnBxim4iq0pvTEWGdKg2c+/z5tHY/UWuWqnAu0BwRQTsDCV0UpFUKz/A4DAAAogwBW6zvj9wAAAAAAAIB3rBY1joGSie5V3b0wqvn+RF3CIYOhrGIDMbeVfmatMAXgG+szuKkmC19JUn/4SMaXnnjyvnT1Huv1y9u22+tYBeo0N4FMT8MHxUpXxS+Pw1eeHw+A5hfQ8JWs8dQ9iQsAAAA0IwJYAAAAAAC0KMM8aaNma6Y3qVuDU45tt6o10bWqW0NTmulNlnvogmHKkyQH4MQwFTFMrcvDakqDoaxunJvzJHxV9MbbjzR06bDu+/3xdx+WbD0oFapCeRDAWnZqPdjC6trqEkBLCmL4qmjSCvwDAAAAbY0AFgAAAAAALciqlOBYWerGuTndOOdt979i+GS+P1HuoYvWmIGGsEJ/nk9o3zg356YSXM1+8quf1DWE9cbbn+rVN3dtt7tsMVqJrCS3be+DGkKoVqsdD4A6ssJNQf89MWsF/wEAAIC21en3AAAAAAAAgCficqiqEhuIualMVTexgUKuwiG0EVahCpHbAAZQNcPUguR968srPcu60rPckGPq6numn/zqJ/rW117V9v2emvb14+8+0PC4fVvDjaOIlg7qPs8ey0TlthQfYU0AbcFNNdMAWTRMrVbwuxwAUIJhKqJCa/SICue9I9bXaSkVFjCkrf+dykTl/aoPAIAjAlgAAAAAALQYw9SkHCbrZnqTbipS1V1sIKadZ2Gn4MaCYWqZG8fwkmEqLg9bDhYVq781UjGEde/ukO7dHar4+QPhnN5696Euju47Pi6+W/fsWiITVeMSoQDQBNxUMw2gRUlTfg8CAJrNqWv4SblbbBApsY+spGVJSa6pAcAftCAEAAAAAKD12IZLxjpTDQ+FnBY7G9Nwh2NhhGap8oAmZFUS8Tx8JUkzfUkNhrINP8auvmd64+1H+qlf3JIx/lhdvcdlnzN06VBvvP2pLs9/v2z46ubegtaeTtZzyMuZKJXvAKCEBTVfxb9Jq8UvAKAMw1TYMLVgmNpUoTX6tGr7vR9W4Xp63TC1TmtYAGi8UD6f93sMAIAACYVCKyqssnhRIp/Pc1McAAAg4AxTI5I27bZ/EB7XWKe/i2HXcv9/9v4/Ou78vu97X18SIEFgSWAobpTl2hwH2NtkK3FlB1ArtaSc2sDmBzfdJKegVW7qKzctUG5vPLZObgEmN7059Yk56A8l4ybLAGkSJbfklYnTNtssG3sBO46IWLoV0FjiyhsrCxwPFJGSlssBSOIHCYDf+8f3OyQIfn/NzPfnzPNxDo9WmMHgO8DMfL+fz+f1eb8H9cbKjNddjpYLij+5gqZmt/KYj+vnXT/a5xc2jM3txUNauXlAWxv7tXrzoNo7dtR5dFtdR7d0rG9DnbntQI9z7cGw3rx7NcxDm5Y0Wuv7PV9Ss01oThBCA7Cb3/Vcyi2VC+pL+iAAIM3scFRR0Qdtl2Rdb88m/ZwBSIZhuI1lh0zT5H3aBGhBCAAAAABAc3Gt7nO+cyLx8JUknWqf1fnOCV1adz3UEUnx90hE07LbOM00/EABnTk4nZrwlSQd69vwrWzl58Z2vy7cmwzzsKbKBdVbjm9WzhuHsio9LxYAaRFLtcaI9OZLGqG1LAA8y94UUlR817K9kmbyJU1LGi8XuO4EgCjRghAAAAAAgCZhh0xc276c70xPpulch+eaHK0SELY4dpc/loagY5iubI7otcq8Vs3QfoWjDYSvmhELYQAe87uey4isHz8AhM6ueuXWgSRqw7JaE/Yn/XsAgGZGAAsAAAAAgOYxKJeQybmOKXUb6enqd2L/ks4cnHa7uZeJYYQlX9KgYg71nTrQHJ0DVs2cLtybDLPy1aykgRCqojRXwo0AFoCnjSjG0HBEBrmWA4An8iUVJU0q2c/3nKxqWGx4AoCIEMACAAAAAKB5uC50nemYruVxYuERwJKaq70YkhVq37wgmqEC1rUHwzr90aKubIayPlORVfVqqFwIJTyV/V/wE0u0ggGwR7NUj2qW5wEADcmXNKn0tJbNSZokhAUA0WhL+gAAAAAkyd4ZWd0BVP3vBVmLNSoX1BxlBAAAiJZjAKvbqOhUe/pOpT4BLKomoGH5koYl9cb5M7MevrqyOaJrD4Y19zCUDOSSpClJU+WCwizBl+1f8tPS9+EMIDF2+8FmuQYiTA+g5dmVr9IYdprMl6QQKtMCAHYhgAUAABJht4IZlDWx6Dsply9JshZwZmUtuMyyUxwAgGc4nlNPtqc3q3DqwKxb0INFO4Qh9uob3fvS0+oziOWdXs1tDerGVr+uPRjWqtlwV5TqNft0VJsoygUt5UtaUszhuoik9wManuxNRNXWv71ybilU/fvOsqkIATVL+EqS+vMl5UIO4AJAZthVptJS+crJZL6khZAq1AIARAALAADEKF9Sr6wdPyOqr9999furjzcraYKJbAAAHi8EO0pj9auqk20LbgGshlMgaG32tSftj/a4uDah97b/aBgVrn5L0rb93wuyg1cxbpKYVroXtGp5HsgAuzLRsPR4M1GQ81T1jTZmbyqa1ZOAIhuK4KTZAuj9otIfgBZkbz6OvRV6HWbypdDahANAyyOABQAAImcvfo0p/HLLg5IG7d3vE5RMBgC0ONeF4BP707vG2224F0XIl9TLAnV87HBBrol+54SvHIQQvpoqFzSa9POQ1dow6wGssFszIgJ2wHlE1mdKo+HganirmC9pWlYQixAedmumCliS9XongAWgFWUhfCVZ1zZFSUNJHwgANAMCWAAAIFK7+txHWcWiV1bJ5GFJo020aAgAQCjS3BLNpz1ir8R5PWy7WkFXW2YN7rm9akFSRU/aP2dtAZUAVriWZF1rp+J1YLchnFa2/84Eb1LMDqVOKrrX2LCk4XxJC7LeW1SeAACgCdjz4VlqlT2YL2mEzc0A0Lh9SR8AAABoTvmSBvMlLcralR5XC6FBSYv2IBcAgFbTbBUTEKJ8ScP5kq7mSzIlzci6Rqu20nLTb98+Jqs1hWk/RthVTaN4vjkl9J64sZXut2Kd1a8mJA2kJXy1S5YXiZZS+PuELV/SmKRFxRPw65c0zzgWTYqW0gBait0JIvXjJQdFewwFAGgAFbAAAEDo7EW5JMssj9mD3VFaegAAgFZlT6BXg1Zh7cCuVmwpygq/TKW0+mhDPfYasWrmtGrmPNtrJnlsNago3X9jlQuazZc0qwT/3g1IQxtH7GF/bl5VMq+pMbtC4dm0vucQi2Zb/M5SBRgACEOcm5HDVB07jid9IACQZVTAAgAAocqXNKl09LgfllWpId0lCAAACA+ti/CY3Zq5Wo00isXP6gT9vF0pJm0SvQa8sZ3OS9AA1a+WZLXFGy0XdLRc0HgGgiBZDDJNUP0qfeyx44ySDfRVq2FlMVSIcKTzBAIA8JXh6ldVWT52AEgFAlgAACA0dvgqTQO1fhHCAgBAyzvpLT7g064t7cGP1MmX1Jsv6aqsCi5x7LzOyWpXMWMvOKRFsgGslLYh9PkseL1cUF+5oLPlQnZa+9kBsYmkj6MGlYwdb0vYFb5Kw5s3J2scm6axNeJDOBMAsivr5+4c1x8A0BgCWAAAIBR2G5o0DtBykq7Swx4A0AJcw0qrj9J7GvRqiZaByjupYgcI5mVVAo3boKyqLUn87NS59iCdv4Yrm66X65VyQf970sfXgAllpwogbdJTZlf4Km0ny0kWQdEEsvLZDABhaIbzdhqrGwNAZhDAAgAADbMnhdM8OOuVtYM4bRPqAACExiusNLeV3k5GHi3RCCjUwL4em1eyAYJq8L2Y9O8jaTe2+1P3vpvbGvSqgJXpBXI70DSUgecxWi5oOumDwBP2GDGuioH1KFLRGQCA9LPbB6f1eqIWvVx7AED9CGABAICG2AOyyaSPI4B+icVAAEDTc2xb4xFyStyNbde5XVrwBGQHntJ0PTZmt6Zuadc201UF68qG54b8zIeC7BDWqNIb3pzKUmvH6et0vQAAgABJREFUVmCHr2akVLVP3YuKzq0nrZ9hPB8A8JbeQXftCGABQJ0IYAEAgEZlaXFtxN6NBABAs3Kt/pLGlmge7dAkAliBpLgS6UirV8K6sjniFTCM1dzWoNdnQEVNEMCSpHJBC7IqYaVtwX+qXNBo0geBZ4wpGwuMvbKqdKE1pL2SX624ngPQKrJwTdGKzwUAYkUACwAA1C1fysyE9W5ZCowBAFAr10WuNAawfI6JBTsfdrA8zdc2Y3ZArGVduJeOP4/PcUzZ1aOawq4QVlpCDBOEr9LHruScxvCqm8F8Sek7kSMKafnsCoX9mQwAraCZNv0203MBgFi1JX0AAAAgm+wWCFmasK7qzZdULBc0nvSBAAAQgQVZlV+eaVV07cGwlnd6dWL/UtLHKEla3un1ao24UC4otgO1r2sG9SRY7hQwX5L1u12I+/hcjrlf2aiIUsyXtNCqC7A3tvt1aX1M5zsnEjuGS+tjWt7x7LDWdG3xygUt5EsaktVeLqkNIxVJ47QdTK10pCNrPOZ8SbPNFJjEs8oFzeZLSR9FaAjTA2gJ9tismaS5PTMApBoBLAAAUsYesO1dNF1I4STrmMNxZsWIRAALANB8ygVV8iVNySUkfWl9TBcPp6MQS3HNsztd5O3Q7GuuEVnhjJonzPMlLclaWJwuFxJZYCwqG9diOVlBh4GYf246koayXuvd+yo61xF/DufK5ojfe20i6TBhVOzx04DdCnNE8b5fZiWN7v3d2mHPx583CX12tDy7Ml8WF0pzsj7703EiR5SmpaaoeMZnHIBWkYVxGQAgBoZpmkkfAwAgRQzDmJFzidkJ0zQJrITMbhszKGtXyaD8B2vVhb5q5YXEKgnkS1pUtnfDjLIbHQDQjPIl9UpadLv9cs+QTrUnux42tzWoN1ZmvO5yNKrwub3wPqxw2yosSZqQFcaKPDRvt4EuNvxA8ZqIswKpHbpJTbXWbqOiyz1DOtkW3+X7je1+vVaZ97pLRVJfCjd6hM7+XCwq+kBDRdK49un/1COdl/TvSPqD9j8/1XHeLMGsaOVLmlc2A1hVkZ0jkQ52u8ksVLn009esIV8A2M2e459p+IHShc9wIAKGYbiFc4ZM02Qc2AQIYAEAnkIAK3r25P+IwtmFvSSrZchUnBOwTTIZOFsuaCjpgwAAIAr5kq7KJWhwsm1Bl3uG1G0ks3a7aub0WmXeqyXaVLkQfnUPe1J8UtEGyCuygkaR9ZuzK+gsKpu7rAfi2kBgVzibb/iBQtRtVHTx8KjOHIy8wJuuPRjWhXuTWjU9XyYttyHB/hwYljUWC9OSpK/J0B+SqU9KOtLg41VkVcBp2gplSUnjZ0MdxqM8zyAdmmDTWyTXcwCQRmnb/BGSITYFAOEjgNX89iV9AAAAtIp8SYP5kmZkLZiF1b6vupP7Tr6kSTvcFYdmKIU/aE++AwDQjFwXZm9s96t4P7niSW/eveoVvpIUbiAkX1KvHUibUfQLmTlJxXxJMxFeZ2S5DXRsLzw76JWqCjGrZk5v3r2qK5thZ3+edml9TG/eveoXvpputfCVZLX8swMBfbI+JxsLNxn6x7I+s45KekOm/j01Hr6SrPf4iKRF+/MkzIp9rS7aNyDPAeHJ+md01o8fAAAAqBkBLAAAIpYvKZcvaVLWol+UE+cjkubtHTdRa4YAlhTt3wMAgMTY4RPXENaVzRFduDcZ+3FduDepuYeep9+JMCsk2e0G5xX/tcugrOuyKHZBZ3nhfTDGDQOS0rlj+8K9Sb2xOuMXRKzZ8k6v3lidUXHNdziwILV2VZJyQUvlgsbLBfXJCmOdlfWZObvrX9XSrq9NSxqXNCRpXKZ+WtZ7sifCwx2UNJMv6WrM759m1Qxj2V42E7WEKaUsSFyD2bgqXgJASlCxFAAgSWpL+gAAAGhmdqu+ScVXpSAnaczeIT0axYRXk+2+ZtIaANDMJuTR8rhahefi4ehzGKtmTsX7Rb/KP0tSeC2VGmkD0W1UdLL9yWXUja1+v2pCbop2YGI8jHbRdqAsq9WvqkZkBVjiMKuUhi3mHg7qtcq8zndO6NyhqYZagq6aOV3ZGNGl9bEgr9OKpLNxti9PO7vF35KscJWvfEmDMvQlmToZ86EOywoxTpULsb2Hmob9d3tD2f8MrRqUCLg0s3JBlXxJ47LmlLKmpUO+AFpS0wWwaD8IAPUxTNNs/FEAAE3DMAy3Kk0TpmkyyVsDu+pVkhUKKrIW+8Ju49NMPe0r5YKOJn0QAABExQ6DX/W6z7mOKY0/N95QAMTLqpnTGyszurHtm3seCmuSt9brsDMHp3WybUGnDszqZJv7evbyTq/mtgZ1Y6tf1x4M1xLKWrCfX0O/ZLudddbD8Et21aFY5Eu6owwELs51TOlMx7ROtQd/C8xtDera5nAtLQ0rsl6HhDbqkC9Zm12UjrHQlEIKdjYz+282Yv9rtuph0+WCziZ9EIheBs/9E4REAbQae8PyTNLHEaZyQUbSxwA0I8Mw3MI5Q6ZpEnxsAgSwAABPIYDVOHuS96pqnCCrLvp1GxV176voxH5r48yNLWuxsrrgV0erkvFyIdRqEleV0koCdRpgEQoA0MyChKdP7F/SxcOjNYU/grj2YFgX7k0GCSqNhhUaDxq+OrF/Sec6puquPrRq5nTtwbAurY8FvT5rKIRlX2PeCeN3lAKhhe38ZHHzQDUIWH1dnmxfeDwmkKzglU8rTycLiqhCbiuw338zqqOCbrdReSrcWa2ut/oo9/izo4G/acPBzmZk/72KynbLVj9sJmoRdrvJ+aSPI6AlWXMsfC4BaCl21ePFpI8jTASwgGgQwGp+BLAAAE8hgNUYe6J3XgF31545OP34X1DVIFYNi32SNFUuhFMCPoO7L/3EtgAIAEBSggaozxyc1njX+OMgeL1ubPeruFYMGigI8zolUNhmvGu84bZvu11aHwva/q3u5xqkmlmGxFYdoxkXQ+pAUKcBdvhhRjVUUqsGPM8cnK7p8/Tag2HNPRysparZkqy/bdO1vamX/Vk5qQxUvgtBH3/71mC3IM5CK0I2uAFoWfmSFtU8FTdnywUNJX0QQDMigNX89iV9AAAANJkZBRhoneuY0vWjfXrryNmawlfSk8n860f7dLlnSKcOBLomG8mXQtv530zhK6l5BsYAAHgZlfwXxK49GNbpO4t6Y3VGVzZHammxp1UzpyubI3pjdUavVeaTCF+NyCd8dbJtQe/kBnS+cyLUlovnOyd0/WN9Qa7rGrkmq7nyTorF9lzscEKoLbkzZqJcoBpJvWoNX53Yv6S3jpzV9aN9Ot85UXOY9czBaV08PKpvHTuq8a5AGcVeSVftjUAtLV9Szt4sdFWtEb6SGMu2DLtKaNrPZVRZBNDqmik4wec5ANSpLekDAACgWdjtbjwXk8Ju73OqfVanumeDVl0o5ktaKhdUW+Kr+TFpDQBoeuWCKvmShhSwJdPcQ6sd1oV7k4HaJN/Y7teN7ZozNWGGr3rt5+bq1IFZvXXkbKjBq926jYreOnJWF+5N+lWvKeZLmq1jkbKZQvBxP5dxWRXgWiWUIVkLQKNUx6nfrtbygV43YVbW6zYqOt85oVMHZoNUE+y3j7NlqxTUU6UMyJpyQaP255JvRdMETIXVShoAMqyZrrsJYAFAnQhgAQAQArvigudK27mOKY0/Nx7Jol91cv7CvUm/xc9JO4TFIAoAgBZjV8AZzZdUUYA2fVV1hqv8jIa8UFeUx8L7uY4pXTwcStbL18XDozqxf0nFNc882KSkgRofupkqYClfUm9c4SA7gDghn5Bek5iVVfWqmXbgJ+WqAmzW6DYqutwzpJNt4Q+xTrYt6HL3kIprRV1a9/zYHsyXVIyrtWea2GNxz3NAE+tXc1XbgL/qxUyaQlihBeoBIOOa6ZzcTM8FAGJFC0IAABoUpOLC+c4JXTw8GlnFBcmenPdvSZjzO1YAANDc7AX6s0pmh+6SpKEww1f5kgblsRAZZ/iq6nznhM51eD7F/nyp5a/JYq1CWi5oQs29k3tK0kC5oCHCV42z35++ldqqbU2jCF/tNt41HuRzbMz+PGwZdvhqUq0ZvlILP++WVS6oUi7orKSJpI/FNkr4CgAs9obnZrgOn6J9OQDUjwAWAACN89xtO941rvGu2jci3148pNWbB2r6nm6josvdviGswXwpeNULAADQfOyWxAOKdwFvQlZAJOxJ6Um3G062LWj8uWQKwlw8PKozBz07P4/YQX5fQe8HX0NKfwjrrqQVn/tUZFe6khVoNMoFjVLlNhx2Ozvf8VJ1A0y1LWvUAoZJWybYaf+dJht+oGxjcbRF2WH6USX3GliSdU1H20EAeFozfC42w3MAgMTQghAAgAbkSxqWT8WF853+65pbG/tUnj+s1e8d1IeLh7S1uf+p27tyWzrWt6GeFx/oxMA938d768hZvbEy49UuaCxfqns3S0XNtdOWhSoAQEuyrwPG8yVNywobRNXOZlpWS7TQz7n2tZhrOOmtI2cjrUDq5+LhUc09HNSq6XjplJPVwjpIQqwZA1ixPye7FeGQpEWl83q2uqD91Is2X9IgVa1i5Rti6jYqkVc4dnKuY0qrj3JeLU778yWN2RXfmpYdSp1J+jhSgLFsCysXNJUvaVbWZ1acLQknZF3XEQAEgD3KBU3nS1pSdsdvs2zqAIDGUAELAIDGuO6MPnVg1neH8tbGPn3r7WP6tV/+Mb3/7sd089vPPRO+kqS1SrvK80f0zbef16/99bzef/eo5+N2GxVd7hnyWhDIKcCubhfNNghj0hAA0NLKBS3Y7Wz6ZC2qhXFuXLIfq69c0NkIJ3FdFxzHu8Zjq0zjptuo+FXginPBNG0SWZSwF4yHlL5rwIqks04L2oSv4mO3tPNt4/dW99nI2w66Od854VddrxWqHV9VOkOUQKzKBS3Z13BDir619Kys67pxwlcA4CnLQfgsHzsApIJhmmbSxwAASBHDMGbkPOE8YZpmMv1bUipf0qA8dt1eP9rnueh3670uffPtY46BqyB6jj9Q/+d/oM7ctut9Lq2Pee2OrsiaPKtp4ixf0lU112JhX7kQ+UQlkDp225ZBSf2yFrCq/7vbkv2vIit8yU44oEXY1zn99r9B+S90V1uixfZZYVdAWXS67cT+JV0/2hfr78zLG6szmnvomukY9WvhY39mzyf9PEI2lGSwyH79XJX1Gk/agqzwles1ab70+FxdlbP/7f6eJa5rG5MvaVE+4cDznRN1tZgP06qZ0+mPFt2q60kBPleyKl/SmFqo1aIPxrJ4il0ZNFCQtAZTkqYYBwJAcPmS3NZY0mzaDvUCiJBhGG7hnCHTNNl81QRoQQgAQP3qrriwPH9Y33z7+YZ++MrNg/rqWy/qsz93S93HHzre53znhOa2Bt0W/HL2c6h1Yn5BzRPAYpEKLWVX29Sg7+FePVmEHLYfoyKrndg0FTmA5mW/v596j9uBlb3BhCTPpZ5toNPkzMFprwDWoHyux8oFLeRLST+L5lIuaMluRzijZENY07LCMnvbDlav1ft3/fNltzyZlRXMmuZaNzg7eOoZvuo2KoFazEetWl3vwr1Jt7uMqPZxXurZ74tWqPAVRIX3N/YqF6xxmn3NNqInQfpaPN58Iyt4RbUrAKjduLK1gaYiabThRwEAUAELAPA0KmAF41Vxoduo6PrH+lzb/63ePKCvXvqR0I6lK7el0+e/p/ZDjxxvn9sa1BsrroW6FsoFDdT43JupAgM7e9D0di1UDSv8dk9LerIjmol5ALHy2lX8rWNHvVoxJ+KV23fcqtVUygUd9fv+fEnNNoGTaAWsql3nybhDHRVZ58+nxlj2tfaI/S8M0/bPSfx3nXb5kibl83sf7xpPRQCr6vSdRS3vuF7epeI9FqYgf6MWwlgWgdkB093XTLtDvdXKVhVR8RgAQpMvqajsBMfHywXaDwJxoAJW8yOABQB4CgGsYPIljUhy3G58rmNKFw87bxjZ2tin3/jSj9bddtDN830b+swXbrne7jMxX3PbgiZaAGRwiaZmV7yalH/rsEYtyXo/TSf9nAG0DrfrkTMHp/XWkfStSRfXirq07jr/PuC34BmkNVqWlAsykj6G3ewNFpOKp1XItKzz5uNrcHtxfCzCn+94rrYDX09dJ+wO7exqfbj7fv3SU6/XWWW8sqz9PO943cdvo00SrmyOeFXBmtgb8Msyr01QLaqp/r4AADSjfEnzSkfLcy9T5QLVr4C4EMBqfrQgBACgPq4DJ68d0e+/ezT08JUkfbh4SLfe69ILn1xzvP1cx5SKa0Xnbzb0t/Ml/Zc1LphMqznaEBIWQVOyF6iKiu992ivpar7k3EYJAMJmh1UcnWxLZ+EGn+MalHwrTiyoeQJYqfsj2dfCQ/Zra0TRnEOntKeFb4wVuKrn6t+X9D1J/77bHXe1u3wg6aDL3Xa/B8fs76vICmMtKHvtD32Db2cOTqcqfFU9puL9olt1vTjChHGi8tXTGMsCAJB+Q7I6SaR1HLdA+AoAwrUv6QMAACCjHCezT+xf0on9zusM65U2leePRHZA77/r3rnmzEGPuVlTf0LSYr6kSTu0EcRUZE8kPrMZWxQCArEXjueVTEhyWNbnSdp39wHIPtdgwakD6dww6HNcQa7BUhdaakBqn0u5oFm7rVefpAmp4evFJftx+soFje4JXw3LqugTZ2uSH5NH+GqPgwHvV5WTdS1QlHU9cNV+jlnge+2Sxs+WbqPidVxNcz1mBxUJYD2xRJs4AADSz96geFZK5UbFD2UFxAAAISKABQBAjeyQkuMi2al290n58jeiC19J0lqlXbcXDzne5hUM22VE0rzdn96TvXCU9fASO4bRdOz2qDOKvuWgl5ykGftYACB2aa2A1W1UvK7HggSw0pf+qF86/0i7lAtaKhc0Xi6oT1YYa1RWkMrrOnjJvn1C1kJLX7mgPvtxnvqefEljkq4q2XN21IZlVd1azEAQK5MBLMn7M8+rWmDGDKu53yu1aoYNUQAAtAQ7ND2k9IWwnpd1rc41FgCEiBaEAADUznWB7GS7++T3rfe6Ij+wm+916VjfhvOxtS1oecd3bS8nacxeIDnrs6t2SvIPa6XUUrnApDWaS76kSaWnMkBO0mS+pFy5oImGHw0AnpXJSeIT+5eCXI85Khe0YLd4y+Rz3yOdSRYXdngqtGvHWs/Z1SpHJ9sWHo83uo2Kuo2Klh9Zr6flnV7d2OrX3NZg3a+xCFXbH87KalWcxo0cnkGlk20LqWs/+PjY2j3zjP3K2PvNRbMEycLCWBYAgAwpF7SQ/xX99zL115M+lj0GZW2iHLKrdQEAGkQACwCAEHm1H1yrtEf+81dvuncJOdm2oGsPAm8875VVDWvUI6g0JatdShYXAZmwRlOxK9elJXy1WzFfUoXAI4AIOFcjTWmFmnqfj4Pq9VeWTac0gBOLfElXFbBN8LmOKZ3pmPassvt4/NEuqcP6z+WdXl17MKxL62NaNVN1qT4oqzXhaNauDbr3pXc9yqfqX6peAA0ggPXEFAukAABkS76kfkl/KenjcNEva5P1aNIHAgDNgBaEAADUrubJ3/U70YevJGnFI4BVp0m3loT2pO94LE8sXAtU5EEzsSvWpXkxftKeaAIAuKslgJV1LdsG2q585Ru+Ot85oW8dO6qLh0c9w1duTuxfevwY413jaazcNGn/LlIhSJu+E/vSmxlM4d83VPZ1ZLMEyRqV1TE4AAAtK19Sr6QZpft6ZsRtDQAAUBsCWAAAhMht9/F6Jfmikw3s2h7zCGFNKXstLZiwRtOwF6RSs4DpYYYQFgB4CpTusCtHZe3a66nnWS60ZgArSLXKk20Leic3EGpo6nznhN7JDejMwdT92kfyJV3Nl1K9EPWYW6XjDPhP8iVN5kuasf+3aP8bydC1WVaOMw4TVL8CACBzrird4auqsSAbEwAA3pJfDQYAoAU83Mh85nksX9KSS6uQcaV/F0/VRLmQ6UVLYK9JZeO9l5NVznwo6QMB0DQc0xBzDzM7X1xLumNC2W3H1QwVvGoWpFrluY4pXTwcTdePE/uX9NaRs7q0PqbiWqo2tg/Lukbg+iA6x+UR/MuXVJG0YP+bSml70KAVApvdLJWcAQDIlnxJY8pWmLwoaSDpgwCALCOABQBAiG5s9zu2Cek5/jDpQ9Pqo4YzGpN2COupJ1guaCFf0qis3TxpNl0u1F79atfOH6fWF9XfxQI7kRE3u5JGliZxBvMljbgEOQGgVpk87y7vNJ4jKBc0my9pWgFa2aVMS7aBtis8eVarHO8a1/nO6H815zsn1L2vouL9olbN1OS3B/MlFeu5To9Tin5fYcvJCnQOytp0Mytr3MT1WrpUJEWT0AQAAJGwWw+ONfxA8erPwrU5AKRZ5stxAABiM2YYhtnAv6zu0ndScwWlzqNbsRxYVy7yn+PYJsRuJZPmCeGFoMeXL2nYbssxky/JlFXda0bWDqCxPf+qt93JlzRvf1/WFkORQRmdxJGkYlZaDQHIrhvb6cymrpo5rwBWrVVnxpW9EFqarxWjNCaPapXnOydqCl9tbezT7cVDT/3bqqHa7rmOKY0/l7r1lLF8ybs9Y9LS+rkSgUFZG28WUzSuaZlfvouKpKGUVicDAADuPMcBKTZizzsCcNDgOqmZ9PEjelTAAgAgRMs7vVL7s1/vzG2rK7eltUp77Q9ag2N9G97H1rhqG7FnFtDKBU3lS5J8dvgnYEHWhLXrIqUdCBmTVUmi3l9Uv/2v2spjSult44HsS1X/oBpU32upW/kFkDkLbjfMPRzUybaFWh4rFj7tEWu6XigXtJQvaUrZCeNOlAtK3x8lYvmS+uXxNzrXMaXxLv9T4tbGPn1wvUe3Fw9p5eZBx/t05bb0wifXlP/0XXXmtj0f71zHlFYf5dLWjnAyX9JsQtfOmX5tzm1FstepV9bmm1lJo4xpEjXeip+fAABkmR1gSvUGAw85+9iZuwOAOlABCwCA2rlOPt/Yct+c6xWOCkvPiw9cbwtxYn5kV1u+p9itKtJU3WBWHuGrfEk5u43boqzFsbB291RDJov5kq6yawhhsl9PaalIUI+sTkABSBG7+qajtFaq8Tmumius2m0hstAmbLaFW1i4nvNO7F/yrUS1tbFP7797VL/2yz+mD673uIavJGmt0q4PrvfoN750Qt96+5hvVazznRM6c3BaKZPIRo4grcR9ApSJ8hqDhmBQ0kLaK5Q1sVHaQQIAkElZv3bK+vEDQGIIYAEAUCN7969jCMtrYS3/6buRHldXbksnBu453ra80xtWBawq1+3y9gTxWSXfFmeqXPAMX43oSfAqynLQw5LVnjDh3weaR9YnQXIs4gEIiWNoae7hoFbN9HV6uPbANTtbqbe6SbmgUaW7es+CrOvClmNXWHU93108PKpuw/1yefXmAV2/9KI+uN5T888uzx/Rb3zpR3XrvS7P+wWpvhWzwQSvEXzfRxFVmmpYDKHTHlkVypIaz7Ri9a1q20HCVwAAZIzfOCAjmLsDgDoRwAIAoD6OE/Q3tvtdg07dxx/q+CfuR3ZAJzwCXhEsFvTnS+4VeOyqFENKZkGwIqtNg2MlrnxJvfmSZmTtsI9rdTYnaSxf0qLdigZoRJarXzXTcwCQPMfrjFUzpysb6ZorvrI54hWGr7n61R5JXXP5qciq3pJ0KD8pri/CUwdmdard/c++evOAvvYPXmioffnW5n7N/+rH9f67R13vc2L/UhpDWEV70Spu/gGslFbBivG4xvIlTSbw92m1z5AlWeGrRs8NAAAgGcOKb845SukaVANARhDAAgCgPq4T9B7VDfTK67fV3rET+sE837ehl06vut4e0SKkZ4CiXNBCuaABWf3i45o0n5bUVy5owulGO/w0Lymp1ZNeSTPsIEK97NdwM7S0HExocRVAc3GtDHJlM12nWq/rQzUYwLIDTmkLYVVk6G01x8JDvVxfhOc7J1y/qRq+2trcH8pBfHC9R8vzh11vP3doyrMSVwKqrbzj5vv+SVuwU7I+6/ZW/Duxf0nnOqZ08fCoLvcM6XLPkK4f7dP1o32P//9417jOHJzWif01F5cakaG/n/TzbmITkgbqrYoIAABSoVk23/YzdwcAtTNM00z6GAAAKWIYxoycwylfkfT3GnjoBdM0UzWz34h8Sb2y2tc9o9uo6FvH3Hea33qvS/O/+vHQjqW9Y0c//cXvqv3QI8fbb2z367XKfFS/ij67JaPf76u6kDKiaBbiZiVNeO0StkNPk0EfsNuo6GT7gk61z+pkuzX/fWLfkk7sX9KqmXvc6uPGVr9ubPfX0+5oolxQ6koOIN3yJY1JTdPO8qxdLQ8A6pYv6apcQuHjXeOeQZe4XHswrDfvXnW7uVIu6Ggtj+fxu8jJutZJW5XBiqyw3ESrVMPyGiucbFvQO7kBx+/b2tin65debKjylZuf/uKyOnPbjrdduDeZttDiUrmgvjh/oNffbLeLh0d1riM9XeHeWJ3R3MNBdRsVne+cqCtUdWO7X1c2Rmp7DRj6m+Wf1y/Wc8z2Z1W/9Ph/91qQ9bmxUC6oYldevlrDj8iiBVkVAwleAQCQcfmSFtUcmyclqnICzzAMo9HN/TMuXx8yTZP3WxMggAUAeIpHAGvCNE3CIrvYbewcL7b8FvyW5w/rm28/3/AxtHfs6LM/d0vdxx+63qc6KR+RmkJE9mT7sKwwVhgD0SlJU34T1bWEr04dmNWZg9N1LaxcezD8+F/Q43drlQg48QoaZBAhRAAN81uYv360r54KL6FZNXM6/dGiV0g79M/CfElFJVNBKIhqECu5P0oMvK49vQI87797VB9c74nkmJ7v29BnvnDL8baIN2zUa7RcUKxJp3xJ8/KpWHBi/5KuH401G+ZqbmtQb65e1fnOiVDCpqtmTpfWx3RpPfDHR+C/kf1Z3S9r/FxLVYgFGbohU18I97eXGlOSplnYBACgOQQN9WcIc3dAyAzDcAvnEMBqErQgBACgfq6z3JfWx7S8454vOjFwT596/cOG2hF25bZ8w1fXHgxHGb6SaiypXC6oUi5oyt7RXm1POC0FXoSblfV7PyvpaLngv0s4X9KgAoSvqtUILncP1b2r/czBab115KyuH+3TqQOBrpVHaEeIGiXVPpPnAiCV7Ep6rtcRb969WmuFylBduDfp/fP36SsR/E7GZV1npXHibkTSvB0Sa2au18in2p3/LFsb+1T+hnurwEZ9uHhItxcPOd52sm0h0aCiiySuE3wHAcs7vbUElCKzaub0v2z+rN7JDYRW6a/bqGi8a1yXe4aCvh4m7fbYjvIl9eZLKuZLuiMrKDum2lvy9Ddh+Oq3ZI2Dq+PZNH5WAwCA+jRL5auqZmmnCACxoQIWAOApVMCqjVdJ4VMHZnW5e8jz+9crbXr/14/q5refC/wz2zt2lP/0Pb10esW17aAUqOJCKMoFGWE+nh2Y2m2p3ioJ9oLAjDzaHlbbdUTRoujag2EV14qeYTwb5Zzhy64gdyfp4whT2J8fAFqTXxWscx1Tung4/oKTxbVi0KDGgp5UQQm1RZ8d9A6r8mjYlqTmDB+4VVLyqp70wfVuvf/ux6I9roG7euX12463pbANYezXCfa11pKkHr/7vpMb0Mm25LrFfX3rJ/WZ9n8e2eOvmjkV7xf9XxOGvlX+eX1q95fsyg+TImzvZKFc0EDjDwMAANIo5dWI68G1CxAyKmA1PypgAQDQGNdQ2tzDQRXXvDf3d+a21f/5H+qnv7is/MBddeW2XO/bc/yBXjq9op/+4nf18qt3PMNXkvTGykwsFR8cAlMNKRc0u+dfI9vxJ+UTvrrcMxRJ+EqyKmIFXJy5ai/4AF7YdQYADuwqWK6TVFc2R3ThXqBOxKG5sjlSS5WcflnXLIt2tZjQwlK7Ko+elVV1NE16Jc00aTVQx3O21zXh7cXOyA/q5ntdrredbE8uTOQm7HGGHzsAeTXIfZOsrvf9Ry9GGr6SrHHSxcOjGu/y2YNl6pV8SX9NsgJs9qLjoghfuUnb5zAAAIAX5iIBoEZtSR8AAABZVi5oOl/SrFwmmC+tj+nE/iXflnadue3Hu9G3NvZp9ebBp24/1rdR03H984d/PEjVpbAMKoUtbuzJf9dB4sm2Bb115Gzk7VaqIS+fHeQ5WQuvZ5P6fQFJyJfU79dGFAACGpW16O+oeg6OoxLWpfUx3xC+i5ys3dIj+ZKm7FaCobBDatN2uGtYhv6ITP05SUdqeZxTB2Yft9DbHdhZfZTT8k6vVs2c5h4O6sZ2TfP0k/mSesN8vmnlFcD60KU9YJi2Nvdr9eYBxxbmKWxBKCUzzhiX9LOSOrzutLzTqzdWZvROLt6CAPfNw/qD+74X+P7rlTat32nXeqVN7R2P1H7okbqPP/DdzFNV3aji85k2lv8V/Zakv6d0VttLk/p63QMAAAAAMoEAFgAAjfNc8KtWXPALYVW1H3pUc+Bqr5888Ou63DMUWxWstLEXF13TTtVQVLcRvMvP7cVD2trYp5WbB9V1dEudue3AixfVHeQ3tvu9FiSH8yUNNmMbHoSmGd/MzficACSgXNBSvqRRWYFmR1c2R3Rjuz+yAHbgll3+cpLG7NaKobbos39PUzI1o4DhqzMHpx//C8QusnTtwbCubI5o7mGgQjhj+ZJy5YLi7xUZsjArmEVha2N/0odQi9h/l+WCKvlf0V+Sqb/ld98b2/16Y3VGbx05W9O4ol7ff/RioPDV7cVDuvlel24vHtJapd3xPj3HH+hY34byn76rzty25+Od75zQ8k6v12dbh0z9U/mE1qCpsNvMAgAAAADShRaEAAA0yG6R59nD7sK9yXorIdTtZNtC0PZ3jUpjKeKiXIIdtYSvlucP6/qlF/VP/mqvvvblFzT/qx/XB9d79M23n9fXvvyCfu2Xf0zXL72o5fnD2trwv6wK8HMnaUUID6le0AWApJULmpLPNdmN7X69VpmvpT1gINceDOv0R4thhK92q7boC/siclIBrt/Od07o+tE+vXXkbPDw1S5nDk7rcveQrh/tC/r9IxE81yTUfL5eryS/P7Ja2SxlErkuLv+8/rakHwS579zDQb2xMhN59eH/c+u0b/jq9uIhXb/0or725RdUnj/iGr6SpJWbB/XB9R79xpdOaOErf8D3NXjx8KhfcJXwlT/aDwIAAABAkyOABQBACOyWKZ4TqpfWx/SbD8/Eelwn9i/p4uHRWHZkp8Xj1jouLh4e9Q2l3XqvS7/5pR/VN99+Xit72kHutXLzoL759vP6jS/9qD643u15326jore6PbsMeh47Wh6t+gDAh31N5ll2dNXMqbhW1Ok7VmCqkWqhVzZH9MbqjN68e/Xx43QbFatV34FZne+c0HjXuM51TD3+Wh3G8iVdDSOknS9pUj7XGtUQ/3jXeCiVwk7sX9JbR84GrTw2li8p1BRbFrR3BGsH14KS25iwT38p6F2rwc6QA5iSrM+r/+b+39AfbnvP837L84f1tS+/4Dt2cXLz28/pq2+9qNWbBzzvF0cL1yY2TaVjAAAAAGh+BLAAAAiLoSteN5/vnNBPHbgW+2GdbFvQ5Z6hxH4tCXBd+Th1YNazAsPWxj596+1jmv/Vj3vuGHf83s39ev/dj+n6pRc9q2GdarcWY+s5fqAJESoDEDq7jZ1v7+flnV5duDep0x8tqrhmtQ70q2KzauZ07cHw4wDXhXuTmns4qJNtCxrvGte7R0/qW8eO6nL3kC53D2m8a1znOyd08fDo46+Vnzd0uWeo1oDTsKxqWHUHUuzqUp7XGec6piKroHrm4HTQx57MlxSob2FK1ZxaC9LSOmpzW6n8lSdWabf8F/U/S/r/Bb3/qpnThXuTemM1vGpYVzZHdPqjRT2/7/ueG2ref/eovvn28w39rK3N/frqpR/Rrfe6XO9zqn22rmp4UEXSeNIHAQAAUIfGd+QAQItJvsY5AADNwtSfdLupuiiXlOrPj7sNYtzsRUnHhcVuo6KLz7nv2t7a2Kev17lrfLeVmwd1/dKL+szP3VJnbtvxPuc7J3Rlw7XiRn++pP5ygWAKntF0pezKheZ7TgDSoVzQaL6kiiTfXoOrZu6ploTdRkUn2589DS/v9D4TrDjXMaW/0Pk39NL+f1XT8Z1qn30cyp7bGtSVjRFde+BbBLNfVghrqNbPT7tCqGf4qhoWi1K3UdE7uQFduDfpVy1oUlJfpAcTkXJBS/lS7d/X3rGjrc39kR9f59GtBH4rmXVO0mIt3zD3cFCn7yw+3vhxrsM3C/qU5Z1eXXsw/DgQ2m1UPN+Xy/OH9cH1ntCe8DffPqbOo1vqPv7Q8fbznRNBPqvwtKlygcVLAABaRLPN53INAwA1ogIWAAAh8FvUGn8u+Q2v5zsnQmkjk3LDcmlVcubgtOfzX/jVjzccvqpaq7Rr4Ssfd62E5beQIqpgwUEThvIIXwGIlN2OsOaeWatmTnMPB5/5tzt8dbJtQb+ee0UXD4/WHL7a61T7bC0t+vol1ZOoL8qjndvFw6ORh6/2/jyfYEqvXbGrqdzYdi/o9HzfRuQ/vyu35bpBIKyqTc3EDs3U9caYezioC/cmlf/Q1BurM7q0PqZrD4Y1tzX4zL8rmyO6cG9Sr1XmdfqOVZGv+vfwel+uV9oarny119bmfi185eOut59sW6i3lWqrWrDPRQAAoDU02+R7sz0fAIgcASwAAMLhGpg51zGlU+3pmKS+eLjmNcgg0jQQc13VOnfIfZHv/XeP6sPFQ6EeyMrNg/rW28dcb/c6HinTbXcQrWYKYaXjgxFAUysXNCVpQCF+5vzy4f9C7+QG9EfaboR6rNUWfQEq5ozUEk6y2/m5lqw51zFVc5WeMFw8POrXjnDE3uSQRY5PbO6h+yXe8y9FH8B64ZNrrrd5HVuCEg9r2+GZhq6/5h4OqrhW1Jt3r+qNlZln/lUrwjkF9Lxa/r3/60cjec5rlXa9/677Y9OGMLAlSUNJHwQAAIhPE26ebLbnAwCRowUhAADhcA1gxVlNwM+p9lmdbFvw3H1fh8QXRnZxXDk62bbgusC3XmlT+RuHIzmYm99+TvnFezrmUNGg26joXMeUW/ud3nxJvbSqgINZeQQNM4ZJHCAG+ZL6pcf/qmGWXvtfRU/ei9X/XigXmisgaU+CD+VLGpFPJSgv3UZF/1P36/p32q9HdqzdRkUXD4+qe1/lqbaIDsbyJU0HnOB3DWudOjAbVUA/kMs9Qzr90aJbW+acrBaSyR1gvQx9KPPZL6+aOX2w80ccq6adGLin3/31o5G2Icx/+q7rbSkNYKXlWuGspHnV+dlRr5NtC65V8VZvHtDNbz8X2c8uf+OwXn71juNtZw5O68K9yTh/FVlUkXSWdtsAALSkWTXP5tqmmhsAgDhQAQsAgAbZC5uOk/GnDsymru2fT+WleqTiCdoVEhyrJHjt0i5/40ikC11e4a6T7Z5rSs0SskG4UvF+C0laFlWBppMvaThf0tV8SXdkhQYmZYXFB+1/1fNlbtfXhmUFdWbyJZn5kmbyJY3kS/EGDqJULmiqXNBRWYGemj6Duo2K/unRH480fLXbeNd4kGCUbxWsXQE815+TpG6j4teqeziTr0FTP+F2U4fhXunqpc+tRHZI+YG7ru0H57YG3UJw0ONWhGfj/rleFeLK3zgS6c/e2tyv5XnncUy3UfGrXtfqKpKGmrACBgAACKZZrgEqbA4GgNoRwAIAoHGuO1rS2J4hgmNKy04Y18VFr6BTVNWvqm5++zmtV5yLjvq0piSABSdpeb81qtJsFXaApOVL6s2XVMyXtCjpqqxAVSOJikFZwa3FfEmTGW4F9ww7iDUgqzXhhAJMkF/uGdKL+5ZjPc5zHVN+AalBu6qXF88qrWkIUZzrmNKpA66nhJw82iemkf1e+bjTbSf2L+lH9pVdv/el06vqOf4g9GNq79hxrWYkSVc2/F5GiUn+BWqzr1tircbmNYa5HXL7dCcffuD+M9Lw2ZFShK8AAED8/d15HgCQGgSwAABonGtQJo0BrG6j4rXIVas07YRx/Tu4BZ1uLx6KtPpV1er3Djp+/cT+JXUbrl0pCGDhGfb7LX0fLLVrhucApEa+pKKsSldjUuhBqZysEE81iNU0ZXLKBS2UCxqXob/ndb+/2/1nEgsbnO+c0LkOz3lv117X9t/KNbzk87ixP08PqU0H7VYNQcrQt+p8npKkz3zhlrpyW6Ee22d/7pbaDz1yvG3TPKRrD1KbcUtViKVc0JSsSlixtJVzq6S8XmnTWqU98p+/evOg621pq/KcEguS+ghfAQDQ2uy5u2bYdJieASMAZAgBLAAAGucYlPEJ1yTKp/JSLTI9mPwwhp3jkrTisXjh04YQcNIM4SX/FWgAvvIlDdoVr8bUWLWroKpBrLGkn3uoTPdWfv/JoUt69cDbiR7e+HPjXteUPR5VsAbl8ro41zGVqgDFqXbPtt39aa/AZr8nrBCkqS6v5+mn/dAj9X/+B6FUwmrv2NGnXv9Q3ccfut6nw9hI7ZhFKRxrlAualjSkBNtCr9+JPnwlKZaQVxOZkFX5KrVvJgAAEKusz3tNp2jTNQBkCgEsAAAa57ggFGLIKXQhhn7S9CQdFxjT0B7Da/d4rc8HsBf+sjwJMsskDtA4u+rVjMKveOUnJ6nYLNWw8r+iPyPpiNvtf6nr/5X0IarbqPhVTnIrX+RepbUjfVlen4pcqawMmi+pP1/SvKSifK7dTuxfChx66z7+UJ/5wi0937dR97H1HH+gz/7cLZ0YuOd73xCr44ZpIa1hFrvC0YAirgqQjnHMAedjYxNJ1aykgXJB42l9vQIAgPjZ7auzPPdF9SsAqBMBLAAAIpKmqgIRqdhtONLCcQG6e19m58FTudCI1EjfynlwafrcADIpX9KklHgVqhFJM00QwvpFtxsmDv/n6jHuJH18kqzWdR7XloP5kuN1g+O1RLdRSeVGAZ/W3am7LrIrj80HPbZaf+fthx7pM1+4pYGf+UFNLQnbO3b08qsf6fT573lWvtotDUEfB+l7ke5SLqhSLmhUEVbDWn2U/MerW+vK5Z1UF6WLw6yk0XJBQ7QcBAAALkaTPoA6TdsBMgBAHQhgAQDQAJfFrtQ7sS+UNQJCFEBCygWNS5lc7Jm1K3gBqEO+pFy+pKuSa8u5uPXLCmFlciU+X1JOpj7ndvt/1PHlpA/xKT4VopyqYA063TGtlWt8KkQN1vJYUbMr0E3W+vzq8cIn1/RTX/yuPvuFW8oP3HUMY3XltnT8E/f1qdc/1J/4K2W9dHq1pp+R0tdEJtq22ItTA/bxhrrzY/lR8h+tnbltx6+nIRyWgIqsMXCfHbxiPAwAAFzZ14lZmwOrSBpP+iAAIMvakj4AAAAyLpMzzyFV50rbhPOCHBbnbmxlMiMnpXzXP1JhVFbljSzJ6u4/IC2Kcm83l5R+SVfzJQ1lsP2S6+/y/9H5y2rTdi2PFbnXO66ouFZ0u/mpCx6vTQJprH61+9iu7DjmC1NzQWdXoIs9BHmsb0PHdrUkrLaGC1rlKmOmsvR5Yh/ruKRxuzLasCIMDXYffxDL8+qJ6efE7BclfU/WZ0q/rCrKTkm3iqzx5ZL9vwtUugIAAHUYl3VdmJU1hKlyIdOtEwEgcQSwAABAPSayMhhbNd3Ht11Hg7dzaURciyRoLeWCFvIlTSj5NmRBZeZzA0ijpEIfAVUrYWUthPUfut3whUO/kvSxPeP4vu/qzMFpXXvgmBvbG/ZwvQBKc5vsNB+b1Nj7MOwqU2EGr7qN1L1tM1H9yoldFWnKbs86KOvzsfq/Nbmx1e8YmGw/9Eg9xx9o5ebBSJ+L1xjmxnZqMpG1erlc0N+UQzWKfEn9hKwAAECYygUt5UsaV43VcxOyYFfcBwA0gBaEAAA0IKv90Oe2GtqQXVHGFkWWd5zbd8QVjHp+V7WCveYeuv4tUrcShvTJUCvCWSZxgPrZFVXSGr6q6pdVoSs7DH3G6csn9i/p+X0/SProHJ1sc//Iz5eCVdzp3pfeSwyvAFbSrS4z8j5sBk2x675cUKVc0HS5oPFyQQPlgoxyQYakoaf+GfoP3B7DK+R0zGN8EZbjn1xzvc1jDJN2rp8jhK8AAEAU7IB+2ufSK7KuTwEADSKABQAAajWe0uoWrmE4t8WL7uMP1ZWLtgpWe8eO6wKJTxAu8wtPiM2Q0h3CWpB0NumDALLKDp1kYbesJI3YIZXUy5eUk6mPOd2W5hZ9P3ng17xu3n1hkcnyND7hsMQCWPmShtXg+zDNbbG9KsbGrNrKr2mVC5p96t/P67dkyDHp5BXAyn/6bqTH2ZXbch3DLO/0puk1AwAAkHr2psSppI/DRUXKXDVrAEgtAlgAAESkwSpTkWpgAWjW3rWTOl7VyLwWL1763Eqkx+W1c9zn75De1V+kij1BMqp0Vk1bEpM4QKOyEr6qKtqtt9LO9ST8kwd/rZbHidW/3fbNoHfNwt8gE+zXc7aqu9Xopf3v61zHlGeFtZhMtOQ1g6l/7fTl5Z1e13FMZ25bL51eieyQXn71juttLm1QsyLRSnoAAKB1lQsaVfpCWBVJZ6kECgDhIYAFAEDjHIMyaW7L4BVI8pCFKjaOg0WvRYITA/ciq4LV3rHjGfDyOq6strdEMuyJkiGlq3LagqSBllxIBUJiV91J7wWFs5yksaQPohE/sq+c9CF46jYCfaxm8jpi9ZFnbiypc9yYQghtpLli0B/c9z1dPDyqd3IDeic3oHMdiawLzZYLqW/NEg1D/8ztpisb7kUFXzq9op4IWqof/8R9veCxieTKZiYKHbohgAUAABKTshBWddNkJseOAJBWBLAAAGic6w6RtFbBqiOAlZUqNo4DxuWdXs+w0yuv347kYPKfvqfO3LbjbTe2+73+Duw6Qs3sENaA0vH6WVA2PjOAtMtq1Z0xu3VimqXzIi2Ak+2uH/Pp7XEX0PKO+8umXIg/gJUvqV8hBQrTvDljt5NtC7p4eFTfOnZUZw5Ox/Vjs7DRIzqmfsntpiubI67hvfZDj/TK6x+qvWMntEPpOf7Ac2w0tzXo+T4FAACANzuENZrwYVQ3TaZhDhEAmgoBLAAAGue6SySNCy11TJpXSxFnIUjh+rfw2ql9rG9DL7/6UagHkh+469m6w2s3uzJatQLJs9+nQ0p2N91UuUDlK6BR+ZJGlO1KHZmtgvWH9n8n6UOoV9uu/3b9DG6gFXXkUlglKrQQ5I3t/jQ+P1fdRkVvHTmryz1DQauu1asiabSVrxvKBVVk6Ktut19ad/847T7+UJ96/XYoISwrfPWh2g89cr1P8X5Wc8GPMc4CAACJKxc0JWv+Lu4AVEVW22/m7QAgIgSwAACoQ76k3nxJY/mSivKooHBlYyR1Cy3XNodrufuCpL6s7IaxSyY7VkeYezjoWZHspdOreun0SijHkR+467lz/MZ2v1/rjtZsv4JQlAuq2Lvp4m5JWK2Ul/QuPqBZ1HTCTqHhfEnpuggKqMu4n/QhePJo07de/Q+va7c6W1HHwmPzQuzXonYVt1B3U6Rxc4afU+2zuv6xPp1si+RPUJF17ZCJsUakDBXcbrq0PuY5jnnhk2v67M/daqit+vN9G/rMF26p+/hD1/tcWh9L9ecHAABAlpQLmi0XNCBpXIolDDUtq+rVeNLPHQCaGQEsAAACypc0ki9pMl/SoqRFWTvix+RR4WHVzHm2vovbqpnzC/7sltUWYq6Vfy7cm/QMxL386h0N/MwP6t5B3t6xo5df/ci3peGFe5Oex5/B3zlSyA4kDsgK9EX5mqrunuuzfyaABuVLGlSGW+TZcspoFaz3tv9o0ofgySMAcWPP/3cMtaQ1BLS80+v13JI4vwS+aA6qhuvwVOk2KrrcMxR2S8IPZeivEL6ylP+ifkeG/rXb7cX7Rc9xTPfxh/qpL35XL51eqWks05Xb0sDP/ECf+cItz8pXN7b7PStxAQAAoD7lgiYk9cmav4tiI+WUrDn+s0m0dQeAVtPW+EMAANC87J3vI/a/uqo4FO8XdebgdNStOwIfSwAVWSGgrO6GmZK14PvM32t5p1fF+0VdPOxeoOeFT67pWN+GPrjeow+u9wT+ofmBu3rpcyvqzG173i/AzvFQV7bQ2uww33i+pAlZ1XRGJIVVumBW0rRdNh1AuNKZkGmu5+Ea+rhvHk762MIyK4fP/FUzp7mtQZ1qT1dm1qvCj+Kt6FgV+i6KuYdWK/AT++N/OuuVNq3fadd6pU1rd9rVdXRLnbltddr/66fakvC1ynxYVZCel6m38iX9BUnjhLglmfqPJc073XRju18X7k3qrSNnPR/i5Vfv6OVX72h5/rA+/OCQVm8e1Fql/an79Bx/oO7jD3TcHvf4WTVzvhtZMoTAHwAASJ3q/J2sObxhWWORQdW5HiHrmmdabPQFgNgRwAIAwIEdvBpTCDvfV82cLq2Pabwr2TzT3NZgkF3307IWQDK7G6ZcUCVfehzCesaVzRGdbF/QuQ73zEj7oUd6+dU7eun0isrzh7X6vYP6cPGQtjb3P7lPx46e79tQ94vW4kWQhau5rUEV1zxDcNMsPiEK9mTLlKSpfEn9siZyqq2Vgk7mVGQt5i9ImqViBRCpNAeXatGfLymX0glf12P66NEfSPrYXPkEX/Zev7l+Tl/bHE5dAMunuk6sB2tXoeuN6nl6bQYI09bGPpXnD2v5G0eeCeHs1pXb0gufXFP+03d9r2kv9wzptcq8lndC+/X0S5qxr9/HU/p5EYtyQQv5X9FXZOrzTrdfezCs4lox0LjyxMA9nRi4F8pxvbEy00ytB9P1wQcAALBHuaBp2Rt0d1XHrl6M9evZebwFWePbJfu/p1v5mhoAkmaYppn0MQAAUsQwjBk5L/pNmKaZ1YpINcmXVFQDFa/cvHXkbNhtOwJbNXN+CyU/kPTnmyn8Y7eKdH3Ccf89lnd69Vpl3mvneEXSQJbDb8gmO5CVk/MkTkX2RA6BKyAe+ZJyku4kfRwhOmtPIKeK/dnnWGnmfOdE4sF5N39n47/SxfsTbjf37b6O8HstfevY0VRUaJWskPobKzNuNy+VC+qL83js8UBk/dYu9wxFHoD74Hq3Pvhqz1MbCIJ46fSKXn7V+yPoxna/XqvMB3zEmlRkfWY0zZikVvb79qakDrf7nOuYiiXEt2rmmi18pXJBRtLHAAAAAKB1GYbhFs4ZMk2zZcfCzYQKWAAA2OyFuEmF157rKRfuTerE/iWdbIs/w/DGyozfLvUzTRiuGJXkupL35t2runh41LMSVlhubPfrjZUZv7YdE4SvkIRd730GeEA6NM9K95Pnk7oAVrmghXxJq5K6994293BQ6kr6CJ29s+nafuzB3uuIXVVBHUugXtkY0flO1zBXrHyqXyXR6jbS9+GFe5N6JzcQSQBua2Ofvv7lF7Ry82Bd3//B9R7dXjyk/s//wLUa1sm2BY13jT9T2fVk24K691W0vNNbb4WsnKxqWKOt2uLYft/+rKSrbve5sjmi5Ue9euvI2chClNWWh80UvhLtBwEAAAAAEduX9AEAAJAGdvhqRg0stpw6MKsT+93zM6tmTm/eveoXwgldgInziSYMX8neOe+5cHPh3qTfgl/DrmyOBAlfLZQLSscKKAAgac3SfrAqzav37zp98cZ2v+6a3bU+VuS+/+hFr2u6/8vl667ht+JaMcw2cnW79mDYCr25a7oA1vJOry7cmwz9cRsNX1Wt3Dyor771olZvHnC9z88e+tv65cP/hS73DOlbx46q/Lyhd3IDutw9pOtH+1R+3tC3jh3VW0fO6nznRK2bUCbtKmQtqVzQtAz9Ta/7zD0c1GuVeV17MBz6z7+0PtZ0la9sqQsDAwAAAACaCwEsAEDLy5c0LCt8FSgZdbJtQec7J/TWkbOPFxfKzxtPLTZUFyDGu8Z15uD0453Jyzu9Ov3RYiyT2dXA15XNEa+7VaTmDf6UCxqVz07n4lpRb6yGv8CwvNOrN+9e1YV7k37hq7KkoaR/VwAAtCDXa4TLG/9F0sf2DJ+gxVNhsnxJuXxJI5KGJT1w+6YL98MPAdVi1cw9U0Vpj6lyQbH2ScyX1KuQW5E7ufZg2O+51ySs8NXjx9vcr2+9/by2NpynDruM+3qjY1Kn2mddqzB1GxWdOTit8a5xvZMb0Du5gVqqz461dAjr5/WLMvRlr/tUxxtv3r0aSphybssKdRXXirFvGopBRcmEOQEAAAAALYQAFgCgpeVLGpTV3sF3hvlcx5Qu9ww9Fazyqnj1VFDrY326eHhUJ9sWtGrm9MbKTCS7lauWd3qD/ozRuBe1EjAknxBWdQf5pfUx/ZudfMM/8MNHH9eXN/5i0L9xXs1X7QQAUL+mW/VOMdfWqz4B9tg91AH9N/f/htddSpJ1bZsvaVLSHVmttUckuSZy5h4OhhoCqlWA4EgSGwViKwt2aX0stGqs7797NLTwVdXKzYN6/92joT3eybYFXTw8qutH+3TmYKBiRGN2kLAllX9eP+cXwpKsMN/pO4t6Y3VGVzZHagpPLe/06tL6mPX9zVn1qmq6Bca9AAAAAICEGaZpJn0MAIAUMQxjRs5hkAnTNMeTPr4w7Wo76DlDferArC4+N+oZtqrFlc0RFe9bu4qrO8LDeuxVM6crGyO6tD4WZOJ9tFxojV3A+V/RH5OpGUltXvcL+++xvNOrC/cn/drqSNaO7KFmbAUJAKhNviS3a7GsWigXNJD0QbjJlzQvl3ZzFw+P1lKtJ1L/08Yv6pfuf8n5RkNflam/JamoOsNDSTzXC/cm/YJuE+WCYh9/2Bs0ZuL8mec6pnTx8Gjd33978ZC+9uUXIju+z37hlo71bYT+uHNbg7pwbzJI9aYhu714S7JDlTUF0U7sX9Kp9tnH45rq/1Z/18s7vZrbGkxFG9KY9JULCmeQBwAAAAB1MgzDLZwzZJpmy457mwkBLADAU1olgGW3FpmXR/iq26ho/LnxSBajVs2civeLjxedznVM6XznRN3Bn2rw6srmSNBJ9EQWtJKQLykn62/t+ovpNip6q/usTrVHc3177cFwkFaEC7IWl9iZDQAtrAkDWCoXZCR9DG7s6jqOffi6jYrmPvaHdMRYTfQYbz/6A+r/6Aded/mmpE81+nPiDGEFCF8tSRpI4rrI6zURpUY2fXzr7WMqzx+J7NiOf+K++j//w0geu1od2KfyUkVWgKZlr5PzJY1J6W3JuDvwdbLdeU/Jja1+3dju19zDwbhbHH5f0mtsdgEAAACQNAJYza+t8YcAACCTJuUTvrrcM6STbdHM0XYbFV08bC2wFNesINaVzRGdOjCrMwenn9qt7GbVzGnu4aDmHg7q2oPhWiaxp1olfGWblEf4qtoKJaq/taTH7Sp92uz0y1pUqb/8AQAA6ZOaySM7gD+oJ9cF/bLmRbYkte+9/6qZ0/i9v6u3jpxN7JhNGfrZ1V/3u1vD4StJjysRjXdFd5m4auZ04d5kkDbN4wmGbRIpCTT3cFCn7yxqvGtc5w5NqdsI/vRvvtcV6bHd/PZzerlyR5257dAfuzru2r05xUFO0pjUUmOYp5QLmsiXtCTpv5X0Y0kfj2T97c4cnA68kWj3Zpe5rUFd2xyOq93rH5Q0ky9RcRgAAAAAEC0qYAEAntIKFbD8drWfbFvQ5Z6hmhY9GnFlc0QX7j17OCf2L1k7iNsWnjqWua1BrT7K+e0SdzNeLmgilieWAvmShiVddbs97r91wB3+Ld1iBQBaXb6koqygQbOYLRc0lNQPt6/7+vV08KomSbYiLK4VdWk93pdD2O23q2poN5dopdYkWhDuVUuwJer2g1Wfev1DnRi4F9njB7xOHmj1AI1d3XdMCZ8n6gkKOlk1c7q0PhbX51xF0lnGWgAAAACSQgWs5kcACwDwlGYPYNkT1otyqX7VbVT0Tm4g8ILT6s0D+nDxkLY29j/19Z7jD3Ssb0Pthx4FepxL62MqrkXeUWK0XFAyq4cJ8Gs92G1UdP1jfbGFr6pubPfrjZUZr4plS+WC+mI9KABAahDAapxd6WrE/hdKn6u3jpzVmYPTcT4NXdkY0YX7jXfCq7YGO3VgVt37Ks+0XL6x3f9UZdVqACasgMXyTq8urY8FrXQzVS4kWw00DQGs3ap/v4uHnX8t7797VB9c74n8OF46vaKXX70T6c9YNXM6/dGi13VyooHONLE/58YkDSukz7kgTh2Y1XjXeOjVg2sIaDaqIlEJCwAAAEAyCGA1P1oQAgBazZg8wleXe4Z8w1dbG/v0wfUe3XqvS2uVds/7Pt+3ofzAXb3wyTXP+53vnNDyTm9ULRhmZVW+arVJ5jF5VLqIs/LVbtWqW69V5t3u0psvqdhibSIBAE8k1XYt888nysowF+5NOoaXovLljb+o//f9X2noMc51TOncoSnfoET19lPts1KXFZi69mD48QaBcx1TOtMxXfNzn9sa1JWNkSDtBqsWkg5f2VL1Hlze6dWc4/6YeK3ePBj5z+g2Knqr+6zeWHHNvw3mSxqkgpFULmhJ0mi+pHFZIaxqtb/InOuYcg0CNupU+6zeyQ0EbVHaiJykufyv6E+Wf16/FeUPAgAAAAC0HipgAQCe0swVsPyqX413jet8p3d3vg+ud+uDr/Zoa3O/avF834ZefvUjdR9/6Hm/03cWw9z1W5EVvGqZqldVYfyto+ZT9YwqWADQotJWfScEsbQ/tlsNFhVxJZio2xFuq02/fP+/09/b+IW6H+N854TOd06EEjSvtgZbNXPqNio6dWBWJ9sWdGL/krr3Pf34yzu9Wn2U09yWVUmrRlOyXiupCD/lS0rVZNmpA7O63O1c+OnrX35BHy4eivwYnu/b0Ge+cCuW53vh3qTXxpTEq6SllT0GGpQVxDov6UhYjx1nK9aYWq9uS/rr5YL+WixPCgAAAABEBaxWQAALAPCUJg9gjclamHvGybYFvZMbcP3erY19+tbbx3Tz2881dAyfev1DnRi453r73Nag147voJZkLWJNpWURK272Iqxjzx6/v3VcVs2cXqvMewXuWqplJADgibSFPxo0FGW1GjtwcFWKr0RQmAGn3ZZ3evXm3auPWwDW6tSBWV18bjRwK+2gVs3c4yBWRCbSVvkzX9K8Iq4mVAuvANbCV/5Aw2OUIOIMYAVoRdhnV4CCA/tzMbR+kbVuXtna2PdMxbTu4w/UfuhR4MfwCeGFaUFW+JOFDgAAAACRI4DV/GhBCABoJa4zuF6tFLY29unrX35BKyG03fjm289LkmsI61T7rM51TNUz2VyRNC1pmsljSR6th8afS8f6XrdR0XjXuN68e9XtLsMSASwAaFGzijFQFKUYwlczqjMoc2L/0uOw0uqjXODg06X1MV3ZGNH4c+OhVITZUKcm1/+f+htrf63ux4iyNVj1muXE/iVduDfZ+AM+sSQr+DAdyYE3ZkEpCmDd2HI/lM6j20kfXui6jYrOHJz2GhMNS9FX1suw0M4f5zqmAoWv1ittKn/jiG4vHnIdN/ccf6BjfRt66fSKbxjr4uFRrZq5qNsRStb7fCZfYvMLAAAAAKBxBLAAAC0hX1K/JMdSQ9VWKm7ef/doKOGrKr8Q1vnOCffFBkOPZOo37f+3JGtxaJYd4E94/a1P7F/Sqfb05NPOHJzWif1LblWwBvMl9ZcLWqj1cQEAmdcsAazIgjX2+X5GAVsOVgMdJ9sXdLJtwfXab9XMae7hoG5s9+vag2HXSpWrZk4X7k3q0vqYznVM6dyhqZorYn3/0Ysqrf3XuvZg2KvSj6+4WoOd65jSybYFvbEy09Dx2iZkVb5Ka7XWVF1/ef2+u45uxXIM3ccfxPqczx3y3JQyKAJYXkIJD546MOsb7Nza2Kf33z2q8rx/t8OVmwe1cvOgPrjeo5dOr/gGsS4eHtWN7X6visFhmsyX1Ju2anwAAAAAgGwhgAUAaBWuW2e9FqyW5w8Hmkyu1e/++lG98Ik1xwnnE/uXdOrArOYeOqy7mtonqzUdgSt3rgvWcSxO1upcx5SKa0W3m/uVsgVAAEAspuXSNjljIglg1RK+OnVgVmcOTge+BqgGtc4cnNZ417jmtgZ1bXPYNQiyvNOr4lpRxbWiTrYtPA72d++rqNuoPA56zW0NPr7/ja1+zW0NhhIqGO8KpwpXUCfbFvRW99lGWmZX22Sn/fomPYl927/ZyetH9pef+fqxvo1Yfv7zMf2cqmpQ0qUyXTMEVKMUSgBrvMs7i3TrvS598+1j2trcX/Njf3C9R7fe61L/53+g7uMPHe/TbVR08fBoI583tRrLl5QrFxRNOUEAAAAAQNPbl/QBAAAQE8dJ6Ooim5OtjX363V8/GsnBbG3u1/vvuj+22zHZWHDw5rrgcO5Q+gJYPn/r1LS+AQDExw5ap++kVZulKFrL2W0HJ+UTvjqxf0mXe4Z0uXuooYDSqXarAsz1o306dcA7k3Nju1+X1sf05t2remNlRq9V5pX/0FT+Q1NvrMzojZUZXbg3qSubI6GEr4K2Bgtb9XdSg4qsakV95YJGMxC+qr4HU9Ua8Ts7n3T8emduW4eONF8bQkme7zk7iImIjHeNe1aJXp4/rPlf/Xhd4auqtUq7vvYPXtDy/GHX+5xqn/UbL4VtJF9SqL1WAQAAAACtgwAWAKBVOIaWvCb1b327q6EJZT/l+SPa2nA+Ffu0yWOxwZvj3/pk20LNrYHicGL/kk7sdy1oRtgOAFpXqsIfaTh+O3w1I59rofGucSswFWLb4RP7l3S5e0hvHTkb3/WEIddUzYn9S7WGoEJ1rmPKO9hmaF1W6OqsrODVeAYruKbqPbjf/eWgfW1m5D//5ntdsT9nrwCQpL8d+wG1iG6j4rlxxap89XwoP2trc79+99ePavXmAdf7+FXiisBIvqSxuH8oAAAAACD7CGABAJpevuQeYvGa1C9/I/zWg3vd+rbzQoZPKKfxkgnNzbEihs8CTqI8Foj5WwNAiyoXNKsUtkELqFrxKGxj8ghfdRsVvXXkbKRVoc4cnNblniGv67RwGPo1mWpzuznJ8FXV+HPj7mE0U52yq6CVC0pfAj4Au4JbakJjB41N19vW7rRH/vNvLx6K/Tn7VJ37d/MljQR9rBbT0CaOMwenXd/bWxv79M23j4V6sFub+7XwlY+73n5i/5JvBcIIFPMlDcf9QwEAAAAA2UYACwDQ0k62O4dytjb2aeXmwch//sr33H8GVZFq5xW2i3yhtAFex0Z7FQBoabGX/QjJRNihm3xJvZJ7RZJuo6LLPUOxtKo62bagd3IDUYW7/4WkIZn6ptsdznVMhVrdq17dRkXjz3m+RJshvJCaVqDbcg5ZxRWMWqtEH/LaK0C1uaJdGQ8h8qp+9f67RyOpEr1Wadf77x51P6YGWsk2YJLXFwAAAACgFgSwACBihmH0G4ZRNAxjxuHf7xqG8XcNw6DKTbQ8KyU4WY0hfOX3c7wW1gjluDD0p9xucgvbpUH3Ps/FJSb9AaBFlQtaUDSVpKI0Wy5EcsyTXje+1X021mqX1cBXaO0IDX1Z0kC5oFN29TPXyj5RVviq1bmOKc9NA1m/ZrVfy+m9iEyx1ZsH9MH1br3/7tGn/t16r8u1DbsTn2pvOYlWcQ7q3nnSbVRcP0vXK20qz0dXJbr8jcOur40EKmBJvL4AAAAAADVqa/whAAB7GYbRL2vH97D8W4i9LOk/MwyjLOmSpGnTNNNbqiebXAMsSbela6DK1ny+pCVZrYmm7YW6lma3IPnFpI+jHmmuztVq9lRRq9jhBwBI0oSCXVOmRehVu+w2UK5VLi8eHk2kIlQ1hPXGyoxWzZrz0suSfk1WuGe2/PNPAhN2aMnxAc8cnE7ddcO5jikV14puNw8q+wGmcUkzSR9EFmxt7NMH13usII1PlaTjn7iv/Kfv6Vjfhuf9znVM6cZWv65sumYSx/IlTZUL6WkXmQJLqvOc4RV0Kn8juvCVZLUivPXtLp0YuPfMbdVg2I3t2DOdY/mSphkTAAAAAACCIIAFACEyDKOo+hfI8pKKkoqGYSxImjBNM/oeKnC0cvNA0ocQRK+s6ggjdhhrStJU2C1/ssBuS1RK+jgiQgWsCNiL29V/g3L53M4/eVUt7Po3yyIfgLiUC6rkSzorKwCS9nPCaESL1K7JizMHp5NqTSXJCvOf75zwCiBtytDfkanflh5foy35nEdcw2ZxtFis1blDngGsTFfAkqRyQbP5kqbk8TqE9MH1bn3w1Z7A7elufvs53fz2c3q+b0OvvP6hOnPbrve9eHhUc1uDWt5xHWaPSfIslYVgvDYoxdHu8sMPDjkGsCQrHJZAAEuy5mmGkvjBAAAAAIBsoQUhAITEMIxhWRO/YVQn6Jc0SWvC5PQcf5j0IdSqV9bE8KJdCapl5EvKSfotSR1JH0tEWi5QF5V8Sb35kor5khYlzctqZzWiYJ/b/fZ9J2W9zxbzJY3Zrz8AiJQdakp7uGCiXFDoSSi7MqFjIKnbqGi8K/SCWzU73znhFVrokKnvlwtWxVL7n1+I1zVhkFAbLk9eLcvkESbLmHGltJJX59GtWH5Oe8eO49e3Nvbp619+Qe+/+7HA4avdPlw8pK++9aJuvdfleT+fVoTDXJM9pe7Xqlvb9q2NfY1Ubw7sQ4+QV2gtX2s3aG/4AQAAAADAEwEsAAiBYRg5WYvybpYkjZqmaVT/SToq6R9LeuDyPX6PiRB47KKORVcu9AWTnKTJfEkzdoWfpmZPhH9d0o8mfSyNSPp12OzyJQ3mS7oqaVHhBWWrocc7+ZImWZQBELVyQdOKoL1fSKbLhciObdjthvOdE6lpxzf+nOfTrzUc7xhaOtm2kGQAwZNHMCzXDNekdoXZISm5Cphu14udue0oxhTP6Hnx2Q0q1fDVhw1WRtra3K/5X/24lucPu97nVPus5+tMHp8VLSj01+lqDOErSZ4hvu59iX7+1b3JKV9Szh6PDCb5eZgvqd8+BsKKAAAAABARWhACQDjG5NwSpiJp3DTNZ6oBmKZZkfRn7fDWmP1vr0HDMMZM05yI8bn8hMvXfzLGYwjbrJx/v1p+1Ou4cBfXTvLu4w9cb2swlDMoaT5f0mgU1SjSwJ44virp3wpy/xtb/TrVnr6qEZK0+shzDjwdK8sZZL9G3D5fw1RtBTohqwJMOlfHkSi7TbHTa3HWNE3a2iCQckETdmvUYoMPFaYpRRQMsz/HXRe9zx1KzyXOqfZZnWxbcGuP1ZsvabBcUNALEccLA6/WYEnzCcI1xWJ/0u1Ab2z1u9Z7Pda3obX59kh//rG+9We+9vUvvxBqVaRvvv282jse6YVPrjnefr5zQnMPnYuqPfzuwqRhDOzewNTK59d0DnoalHDgdkQ+5zp7Q8ag9FSrc6f7VVX0dIvzUP5uuypH9trH0OtwnyrarANwZBjGoKxrnmfYG4sBAEC4fkJNOpZrNVTAAoAG2QNSpwXViqQhp/DVbqZpVkzTHJd7W5kxWhFGJ+md5N0vugewXBbwajWZL6VqkTZMk1LwHcRprjLl9bdmErw++ZKG9aTiVVzGZAUfqcAAIDLlgiYknVU6WtROlAsajTB46nqCPNcxlbpqUD6BsIZb8aWl2lfWji1MdjvQRCphzW25v4SOuwSWwtLesaP8wL2nvvb+u0cjaUn3/rtHtbXhPF15qn3W9bV24Ef7te9QU2T9GmaPH1rjTRmfnNs1fr6kkXxJM7LGHtUW50HGqTlZ54YxSTP5Uv2Vde3KVpP5kkxZgYkxWVXh/B7Lqc16keq+AAAAAFAfAlgA0ACf1oNDpmkG3qZuB7WcdlTSirBxrn+HG1vu86IvRLyQIbkvlqyaubACWJI0li8112vIDpXVFHLxWrRKmsffOr2lLlLMfn1cVTIVN3olXc2X6m9TAgB+7HaESbZDq0gajbDtYJXrydujFVlizhyc9ro58234GpDei7A62CGsAcV8nba80+u6oeBY34Z6PCrrNir/6XtqP/To8f9fr7Sp/I3DDTyiu7VKuz643uN6+7kO96DjgR9t5bfZM9L3IdmgFGyoefwCs9sKFvOlx6GrMD7nqlUfF/MlzdiVrDzlSxqzj2FGDbRJ3KVXVnhrMV/S1SDHAAAAAAB4ggAWADRmTM47CqdqCV9V2a0GnRbSBg3DiLOKS1OxqzI4/j28QjkvnV5Re8dOZMf1fN+GOnPbjre5tdZowEizhLDsSeCa3w/LO71aNdO3K95rMU0EsGpiL4RMKt6qV24mm+U9ByCddoVA4mxVLUnTkgZianHsmqbwCTslotuoeAXDAl3ceS12p7nKVJrbI0bBHl8MyXo/xObaA/f9B6+8/mEkP7O9Y0cvnV55+vl/44i2NvdH9jy9wl0n291fax1/mKzILqG+No/1bcRy0F5VqH3atsdhUHpcaXde7vNBYf2sGTsE9cwTtytezctqSRzVMQzbxzDpdAwAAAAAgGcRwAKAOhmG0S/3Rf5GFsLcvnfMrriF+jiuhi3v9LqGsNoPPVL+0/cUlZdf/cj1tggCWJIVwmqGdoR1h1qubKSvKJHXQpoIYAVmLwqEtfM7LE0TfASQTuWCKnYVqjiq8VQknS0XdDbG9riOF0RprH71+Nja3Y8tYCUR199tGoPkj48t+WBE7Oz331nFWI3u0rp7xrz7+EN9KoIQ1sDnf/hU9StJkVW/qtra3K9b73U53ub1HqMC1hPlgmZVx+vSq0J0lFXWqro9fkYKPgP78yX9M1mVduMqxzUsqxrVmPSk8pascU9cL/hqVS7arAMAAACADwJYAFA/t8mnKdM0656At1sROn1/Tq3duqRRrouS1zbd5xFffvVOJBPNL51eUffxh463rZo5XdmMLEMyluXWaPZkc92T3RH+XuvmtZCmJmwdEqGi0vkZSQgLQOTKBS2UCxqQFQQJuzLVrKx2g0ft1oeJ8wpgJK3RKlVe4bY0h5yWH3lenlWSPr4olQuaLRfUJ2sjTaTPddXMeV47nhi4p/zA3dB+3qde//CZykerNw9EWv2qauXmQdfb0hzCTJmaN4Z5tEaPpQrW8y+5/4yINinV6o8l8DNzkor5kv4XWcGrJKr95mS1WWdcAwAAAAAeCGABQP3cVhnCWJhye4xUzDhmkb1g6LggcmVzxHM3bf/nfxBqK8L8wF29/Ood19tjqNJUzJdi27EbGvuYG5psXt7p9as4FSuf195sjBVGMs0O5qUvXffESJaDjwCyww6CjEo6Kmlccr/+8TEra+G+r1zQUEztBptC9z7PX3d6E1TRaomKnnY1uj5Jo1E+50vrY17tq/XK67cbroTV3rGjgZ/5gU4MPFsNeNUjGBWm24uHav6eAz+Sxix+oqZVYxUsr5DT3laUYevKbTm+5iQrfOgVDmsRf07JbzgZyZc0Q0tCAAAAAHBGAAsA6uc48WWaZhjbcd0m7DMXmkkZ18XD4n33znyduW199uduqSu31fAB5Afu6pXXb7vevrzT61cRKQw5KZOtCEMJsBTXimloX6FVM+f5ulP4FUyakt0KI4ld4LWapG0HgLjYrdEm7HaBR/UkFDJh/5uWFbKa3vW1cUkD5YIMO3Q1nmQQOIth8QAaWjhPc/jAq21ZK7Hfe1N2RboB1ReEXJJ1HeiYolo1cyqueV/Knxi4p8+d/zd1VfJ9vm9Dn3vze3rhk2uOt6/daY/jV+lZAetkm/NweV9n8tf4aVIuqCLrNRjYqpnT3JZzCKv90KNIQ1gnPu1evS1Nm2igQYkQFgAAAAA4aUv6AAAgiwzDyMk5DBXWIpVbAIuVjcZMySWocWVzRGc6pl1b2nQff6jT57+nb719TDe//VzNP7i9Y0f/9h+/47qjtyrGcNBwvqTBciFTLe5CmXWvhtzGu2paiwjdpfUxr7/1UlraPKWZPemfpTYYxXxJs/ZiGADExg5SZS3Y6xrAOtme3oJKIbVHXJDDdX9K2m858gmHpfcPFqFyQQu7n3u+pH5ZGyGcWstXXzhL1eBjvqRZSVedHvvag2FdWh/T+U73DnPV8cvy/GF9+MEhzzFMe8eOjn9yTc/3bbgGr9Kk2+BSKqhyQdP5kqZVw1jq2uaw62fZS6dXdOu9Lq1Vwg3i9Rx/oJdOr7reHkOVaNSmX1YIa4ixDQAAAAA8QQALAOrjtvoRyuKCaZpLhmFU9Gybkl7DMHKmaTLBVYdyQUtek8/F+0Vd7hlyndBvP/RI/Z//oY6/t6YPrvd47sp+/D32YsZLn1tRZ27b875XNkfi3tk7KasiRurZlYNCq4RxaX1Mpw7MhrVIWrMrmyN+lc4mgj5WiysqW+2cqm00k03/AUA2uG5suLHVn9g53I9b5ZgazcohgFVtweVW/SfR5+0eDltgcd5iB7KqfIP2dnBmVi5jz+JaUd37KjrX4Z2tPDFwTycG7qlfP9TqzQNav9P+eBzzfN+G2g/tqPv4w6R/PYjWuKzXUaDr5iubIzrfOaET+5/9GLbGxD/Q1/7BC9ra3B/KwbV37Kj/8z9wvf3Gdn+qKwC2sH5Z47HRpA8EAAAAANKCFoQAUB+32b8w27RQBSsarsGHG9v9emNlxvcBXvjkmk6f/55++ovLevnVj5QfuKvn+zbUldtSz/EHer5vQy+dXtHAz/xAP/3F7+qV12/7hq9ubPf7taOLQm++pPSWUnha6Mm0N1evJjKRH+BvvVAuZK5KSezs124Wt8KPNWlbLQAIVZLtDyMUNDnler80VsGa2xr0quqZzqRcdngGG4r3izVt4Og+/lAvfHJNL796Ry+/ekfH+jZqDl+1H9qJ5Yl7tX8PKejYMuzP07O1fM+VTffL7O7jD/Wp12+rvaPx10J7x44++3O3PMfLfi03kaiRfEn8gQAAAADARgALAOrjltoIc4HBbeGF2eYG2JPPrtWFbmz368K9YB3NOnPbeun0ql55/bY+84Vb+qkvflenz39Pn/nCLb386h298Mk1tR965Ps41eBXTK0H94q15FYDQk9KrZo5vXn3qpZ34svCBPxbUx0pmCxP9I81/hAAgAwKWgnKNYDlFYpIyrVNz8vJZgzSxcZv7FK9nvWprBqqnpiqZR3r26j5eza/Q97Pjd16PnClokvrY55Btxc+uabP/twtz6Ccn+f7NvS5N7/nGQK8sjmSyuApnjJmt1gFAAAAgJZHAAsA6uM2uRRmPxC3x8pSu620mpDHYtCVzRG9VpmPJRCVcPhKsnaspvo1ZVcLCj0ldWL/ks4cnNa/2jmphzoQ+fOY2xoM8reeshdH4MGe4M/yJH/q33cAkGZprn5zY6vx05MdunG8Hlje6U1VCMvneCoK0GoP3soFjctnnFlcK+rNu1djGVPUE4yqR8+LD1xvC+N91orsKruBW51fuDfp+ZrqPv5QP/XF7+ql0ys1VcPqym3pU69/qM98wbvy1aqZS6JKNOrDHwoAAAAARAALAGpmGEavnENQS6ZpBt3VHgQtCCNSLqgin92/1WBUlC3q4gx6+UjPKp6zUFdZTx2Y1VtHzur60T6Nd43r1QNv64Ci3cl/aX0sSPhqQVS/Cirtr9lWeQ4AEDXHEFKaq6F4hcNqDFm7BpfirHbkx+dYpu3rbjRuSD7VxK49GNbpjxZjCejlB+5G+vjtHTt64RNrjrfd2O53vaZ++N0w90M1JzvQF2jMsbzTG6g69Muv3tFPf/G7+tTrH+r4J+47hrG6cls6/on7+tTrH+qnvvhdnRi45/mYq2Yu6Y1KqM1gvkSVXwAAAAAggAUAtXNL5ITaXsM0zSU5tykhgBWCIC0Ybmz367XKfOiLXMs7vXpjdSZwq8MYxNeDL8HjO7F/SZd7hnS5e0hnDsZTjGFua1CvVeZVXPPdELwlaZRFSn925aistM70QgALAPy5pinSWgXLIxxWU4VLu1KN4/hieac3FSGsua1Bv7BP4Eo78GZfI56VTxvLVTOnC/cmdfrOoi6tj9UVXqm+vv5U5V+63uelz61E+nyPe7Ry9wpgEsAKplzQhKyxsO/Y49qD4UDj1vZDj3Ri4J76P/9D/Ym/Utaf/qUlffYLt/S58/9Gf/qXlvRTX/yu+j//Q9/gVdWFe5ORboZCJJI/MQEAAABAwghgAUDt4mg/WOW4UGMYRjpXnDImaAuG4lpRp+9Yu8kb2YFb3UF8+s5i2io3pOpgHDQcwDrXMaV3cgM61R5Pd79rD4b1xupMLVXU/nm5EMlnSDMaVHO0Yu2122sCANy5nhuvbaYvi+sTRqrnPO9ZBSvJcEI16ONh1m6liJDY14pDChCaWd7pVXGtqFdu39EbqzO6tD6maw+GNbc1+NR4Znmn93GQrrhW1GuVeZ2+s6jiWlHf3v5x16BjZ25bL51eieR5tnfseAa8vMKXm79HJ++g7LGwb2U1yfpsq2fz0LG+DXUfr63S8KqZ05t3r+rag/R9xsNXLl9ikwkAAACA1taW9AEAADyxaBGxckHjdkUdz4nCaniqeL+oc4emdLJtQacOzKrb8F7/uLHdr7mHg5rbGkxb6Gq33nxJvSleJGsobHPx8KjOdUxFeoCmDP2Lhz+tua1BXXswrOWdmnM1hK+Ca6at8IOSon1xAkC2uaYprj0Y1vhz477XYnHyCQzUc66fkFX18ZkLi2pI4Z3cQCK/gwv3Jv2ud2irHIFyQQv5X9Gfk6m3JR0J8j1zD+sfh1zbHHbdwPDS6RWVv3FYW5v7Q32O//Yfv6PO3LbjbdWxlZPtj5b0aCM9nwdZUC5oIV/SgKzKRZ7Vi65sjmj5Ua/eOnI2ss+cattBKl9l2ogY3wAAAABoYVTAAgC0vHJBowq4SLRq5nRpfUxv3r2qV27f0ek7i1alo9UZFdeKunBv8vH/f+X2ncft51Icvqpqyko8cYSvJMmQqZPtC5p7OFhP+EoibFmLZlqRaabnAgChs9uuOVaBWjVzqaqQsrzT63W9t1QuqOb+x/bzd71GXd7p1RsrM7E/1+Ja0e93P0Flz2jkSxqRqX+mgOGrRnlVAG4/9Eif/blbau/YCe/5Ddz1bFF3ZcN9z8z678TTYrzZlAuqlAsal9Qn6V953XfuodVePYrP3iubIzr90SLhq+zrz5dSX2EbAAAAACJDBSwAACSVC5rIl1SRVFQNFZeWd3ofB24yELLykuYAVl3HVkv4avXmAX24eEhbG/u1tbFP65V2dR9/IEnqOf5Ax/o21H7okedjdBsVXe4ZqnfXNouUwWX6jbYHK0wA4G9KVhWoZxTvF3Xm4HQqqmBduO/ZnqvuZEi5oOl8SdNuv4Mb2/16rTKvyz1DsfweLtyb9Gu1uKQALb5Ru3xJRflUKXJy6sCsTuxb0on9T+f9b2z3a3mn1/e6tXi/qIuHRx1v6z7+UJ/9uVta+MrHtVZpb+j5vXR6RS+/esf19hvb/Z6vvfu/TdGdRtjVkF/OlzQn6d93u9/yTq/evHtVZw5Oa7xr/JnXVa1ubPdnZcMSghuURwVLAAAAAGhmBLAAALCVC5rKlzQrK4SVnpIK8UhzAGup1uM73zkRKHy1PH9YH3y1x3HB6MPFQ0/9//zAXb30uRXXliiSFcK6eHhUb6zMuFYLcFChSkQw+VKqX6f1IIAFAD7KBc3mS1qQw2fmqpnzDIfE5dL6mF94oNFA0risBW3Hi4tqCOutI2d1si2aS4pqy8MAIYlxu3IXQpQvaUYBQ+gn9i/pXMeUTh2YDfx6qLZLv7LxbMWrK5sjOtMx7dqKsPv4Q50+/z29/+5RledrL8zVldvSy6/e0QufXPO8X3Gt6Hrb+u9Ma/sjCsqG5E9LmpHPdeq1B8O69mBYpw7M6szB6ZrCsNUKhlc2Rqh41ZxI0wEAAABoWbQgBAA0DcMwioZhmA7/AvdmKRe0VC7orKQh0RYuEMMwBl1+72YSx3OybUHjXd4dJW8vHtJvfulH9c23nw+8W788f0S/8aUTev/do9racL+EOtm2UOtCcN27gw3DmHH53Rfrfcy41Pl+bbYAViLc3q+GYaR+sSTLr/ksS9vnfKscu338vF8trqnqK5sjfhWZInVju1+X1j2LEk01GkiyK9MMSe6Ps7zTq9cq87q0PlZLCDyQamuwgOGruqt98X51li9pUgECDSfbFvTWkbO6frRP5zsnagrjnWqf1XjXuK5/rE8XD48+U9WoeL/o+bpqP/RIr7x+W5/9wi0d/8T9QD+zK7ell06v6PT57/mGr/xCjlmtfpXG17z9eTWkgJX75h4O6sK9Sb1y+45eq8yruFbUpfUxXdkcsYJ9W4O6tD6mS+tjunBvUqfvLOqV23d04d4k4avm1Z8vOQeGw5izSUoa3681Hj/XlMkce2Zf81nHaz6xY8/saz7jx845Krlj5/2azLFn+jWP5kcFLAAAHJQLmpXUly9pRNKIqFSTpJqCcH7hpw+ud+v9dz9W98F8cL1HtxcP6TNfuOXalvDMwWmdOjAbtJUG7RlaWL6kfiqgAYA3u0rpsFxCKMX7RZ1sW4is+pObalUoj2BKRVb1qjB+Bwv5ksYlefY6LK4VdWVzROc7Jxpuz3jtwbAVogh2PTNVLtB6MGy7xiKuuo2KzndO6Hxn47/+bqOicx1TOnNw+nFoRrKChm/evarL3UOe33+sb0PH+jb0cuWObi8e0sr3Dmq90q71O23qPGpVke0+/kDP2/cLYm5r0LP61dYP3v/9ze/M/liYv/dWZ4ewztba9vLGdj+hKlQNqoH2uwAAAACQVVTAAoB0c5u9pK1HTMoFTZULGtCTXcD87uMX+Hd+rmPKc/G10fBV1crNg7p+6UXPSlgXnwtUBatSLiibW/aT0YwrOuGWKQGA5uUaZFo1c3pjZSbWhf/qz1ze8SzOGGo7PvuawfcCY3mn16o089GiimtFzW0F3zhcreh1+s5i0JaDkrSgkIJmeCJf0qB8Ancn2xb0Tm4glPDVbt1GReNd47rcM/Q4xFetdBREZ25bJwbu6ZXXb+szX7iln/rid/WZL9zSZ75wSy+/eidw+OrGdr/eXL3qeZ+P/r9/4ddCffJ4rFzQuKSzojI0ateM4zYAAAAA8EUFLACo3aycd4FGMcHkuOJhmibVUmJmV8SalayKNTL0VZnqTPq4WkTg17vX4tPtxUOhhK+q1irt+vqXX9Dp899zvP3E/iWd65jya4tE+AoAgADsClATcqnGUg1EXe4ZirwSVsDA12wUIWu7GpgkFeUT4l01c09VMTrZtqAT+5ee+f0s7/Rq+VGvbmz119O+cKpc8A+FoTZ2+y7PtNOpA7N668jZhqqc+TnVPqt3cgN68+5V3djuf3xdO/7ceKQ/V7IqsF24N+n3mpx4+Ptfi/Q4Wl25oOl86fEcSOBqWAAAAAAAtCIqYAFAjUzTdGsXFmpPasMw3FZ0aFeWsHJBCzL120kfR8jSHOoL9Jo/dWBWJ/Y7b87e2tinb719LPQDW7l5UO+/e9T19jMdvl0XCGDVJs2v03pRVQ8AArKrsbieC1bNnF6rzD8OHEVhbmtQpz9a9AtfVRSgUlUDv4cpWdVZazqH3Nju17UHwyquFZ/6V20zWEf4apTwVWTGJLmWVzvXMaXL3UORh6Aka1PB7mDjlc2RINXfGnJpfcyvvadkfRbQ9jIG5YIq9udvnxi/AAAAAADgigAWANTHceHHIzRVD7fHasYAApKX2hCI3brHt+3FuQ73tYAPrvdordIeyfF9cL1H6xXnoqKn2t1DYZJWygXaebS6coHPdACo0ZB8rguKa0W9sRpuS8JqW783VmaCBJXORn2Ot88ffbJaZMdtQdIAbZSjkS+pXx6Vhk62Leji4WC5N6sC7FF9/csv6Nf+el7/5K/26p/81V795pd+VF//8gt6/92jWr15wPdxuo2KLvcMPb6uvbHdH0nY8cZ2v95YnVFxreh31xVJQ2G2+IS/ckFLdujyqKSJR+v8+gEAAAAA2I0AFgDUx23BPMxtwG6PRWAjHZotNJH25+NbBcur3VD5G4cjPbib73W53naq3fXQe+z2MgiOVR4AaHF24OKsfM4Jcw8H9VplXhfuTWpuq/5CtdXg1WuVeb+2wlWjduvqWH4X5YLO2r+POMYIFUnj5YIGCBBHyjXVVK1G5eeD6936zS/9qL725Rf0wfUefbh4SFub+x/fvlZp14eLh/TB9R599dKP6PqlF3XL43pWskJYu1serpo5FdeKOn1nMeh7w9WN7f7H77O5h4Herz0S19FJqVbE+jd/+ah++NaQVv7JuNZ/Z1oBA1lLkqZl6NtJPw8AAAAAAMLW1vhDAEBLclvg6Fd4u9DdZp5Z7EiHWXksjmTMQgZ2j09Lcl3ZObF/ybXS1PL84acWnKJw673n9NLpVddj89Av2ooGVi5oIV9K+ihCRaAWAOpgnw+GJM3IJ4RxZXNEVzZHdGL/ks51TOnE/iWdOjDr2bptbmtQN7b6Nbc1GDQMUjWRRFWockHT+ZJ1bfro4frP7jvQ+ULIP6Ii61psguqd0cqX1Ctp2O32i4dHPV+7qzcP6FtvP6+Vmwdr+rkrNw9q/lc/rufnN9T/Mz9Q+6FHjvc72bag850TT1WoqoYUi/eLOndoSifbFnzfY9KT99m1B8P1VqsbkTTe8C8dDdn8zqw2v/P0cKbr0z/7n3zsjX/4/T13Xdr9+WFvRJmRe+VvAAAAAAAyhwAWANTHLQQVeQtC0zQJYKVAuaDZJgqCpD4AZP++l+RSGc4r5LTyvdoWoOqxcvOgtjb2OS5WnWz3fMsSwKrdgppnoYa/PQDUaVcI66oCVKFd3ul9pq3ZqQNPfwzf2OoP0l7QzWiSLfnsMP24YXTNdv748Eznjw+r88eHG33YBUlTkqYzENZvFq4bDs4cnPaqrKrVmwf0tX/wQkMbDz5cPKSvf/kFfeYLt1xDWOc7J3Rlc0TLO0+/7VbN3FMtCXdvkDixb0nLj57cv8Zgo5thEcBKpbVv/KPv3/8//6HndW65oMquIG2zXNsDAAAAAFocASwAqINpmrOGYTjdFMrEoWEYbjPSLNany6zcK5VlSVZCfROSJp1u8FqMWq+0x3JwqzcP6ljfxjNfP7HPs1AErVNqN6vmWaTJynsPAFLJDmENqM4F/JBCIBVJQ2lqybf+O9Na/x2rKG/HvzWojj88qLaP9arzx4e9QsxL9r8F+98soat42RWBXANY413uWaP1SlvD4auqlZsHfUNY413jevPuVc/HWd7pfSakFbLefEkNpwyRnF0hrKI8XvsAAAAAAGQFASwAqJ/TAkbOMIxe0zQbbc3htTCC9JhW9gNYlXIhtLaZUZuWSwDLy8r3DsRycB8uHnIOYO3nbRuy1Cxwh4BQLQA0yA4JDeRLjxfw4ww3T0kaT3NQaXd7MNM0B6pft1vd5dIUHIMG5fL6PXNw2vOacuErHw+15fbKzYP61tvH1P/5HzreXj2eiANWQQxK6X3/wZ/9+TmaL6kiaazRx6vHzvod7e88mvSvotkwCAYAAADQkvYlfQAAkGFRtiF0m8lmEitdppX9Cf/EWuXUqt7FzTAXoyJABazaNUtoaalc4DMdAMJSLmhc0oAUS7B8QVbVq9E0h6+8lAtaInyVOq7jyDMH3V/W7797VCs3w2+5ffPbz+n24iHX2891pGIYkfXNMLDt+gyP7XPp0XpFd351VPd+479N+uk3o2YZswEAAABATQhgAUD93BbOGyqdbxhGr8djsEiSIvaCW1aqR7lJxcpJlNo7dpI+BC+ZXLRNkv2+a4bXbTM8BwBIFTtUdFbWIv6UQj7Pbv7e7A8knS0XNFAusLiM0DkGsLqNimsAa2tjn8rfOBzZAX3r7WOut3mFwmLUuz93Ivz0GRJRLmihXNCApHFFO06q3P/63/v9m7/Up/tfm9Lm7/FxHjI2mgAAAABoWQSwAKB+bos6g4ZhDDfwuG5l9xdM02RmMH0mkj6ABky3wsRoz4sPY/k5zzu0H5SkVZMiVxFIxYpfgwhgAUBE7EX8UUl9shby676G3vzOrO7+xoRu/lKffnhp6EaGWjcjexyrOZ1sd9+DU54/HGm117VKu2sVrBP7l1LRarvr0z/7Y0kfA8JVLmiiXNBRSaMKt5LSkqxzQt+dr/xnHzzasKZzHv6bBT1aZ19MiJi3AgAAANCy2pI+AADIKtM0K4ZhjEq66nBzUXUEBAzDyElyC2+NJv2c8axyQUv5kibkHpxLq4qsyeesqcihbd/c1qDOu2ThOnNbkg4pap1Htxy/fmPbsyspM/11KBc0my9pSe7tWtNuKqstqwAgS+zP2gn7n/Il9csKueT0dLWhXj2pbruw/q3/7Sfvz731mc3vsIaMeORL7q30TrW7vw5vL3ZGfmw33+vSMZeNBqfaZ3Vlp6EC0A078CN/9A8megCITLmgKUlT+ZJ6Zc2T9Nv/ahkDzMqqJD69u+2q8QtP32n9d6b13L+X7Gu5iVC5HQAAAEDLIoAFAA0wTXPaMIxpPRua6jUMY8w0zVqrIxXlEC6RNGGaJpNYKVUuaDxf0rCyFQaZymj1qwU5VAdY3nH/1fe8+EDl+WgPqiu3pc7ctuNtXscmJqcbMS7nAGwWUP0KABJgL777nnsN488VJX0m6eMFJO8KWB8uRr/JYPWme4e/NFTAQvOzx62P51bsQNbuf7tVZH3OV3YHrvwQwApNxQ7OAQAAAEBLIoAFAI0b1ZOd9LsVDcOomKbpO/lkV76alHP1qwXTNLNYqajVjEqaSfogAloqFzJZ/UqSc2hseadXq2ZO3cazRYVe+MSafvfXj0banuWFT6653nZjy7MCFqtWdSoXNJ0vySkAm3YTtSwGAQCAllBzz+rbMYSvJGnFI4CVBvt7fqQn6WNAvOxAVqjjqM3vzGr7oyW1fSxLe6pSifAVAAAAgJZGAAsAGuTTinDSMIxhWRWsHHtHGIbxNyT955K6XH5EWloPfsIwjK8lfRC235G06vD1n3S5/0uGYRSjPqhj/+n/+vXOV/5sqqslmFsbm7f/P3/+q8Yv/K9h/j7ybjeE/Xvv+TNfOnHkj/2i421zDwd15uCznT/bDz1S/tP39MH1njAP5elfwKfvut42t+XcUWZn7aOV7/2VYyN721/U6CWXr/9kHK/5BjX8ft2fO/G943/5X20a7Yc6kn4yQZhbG5s3f/mPHDR+YTmtf5u/YBjGYOMPE6mWfs0nKLbPeY49MN6v0eL9yrGHyff9euw//V9/svOVP5v0cdbMqzpXbB7tvOByC+/X5GTyHHX/t6fU86ez/GtP3vf/5r/XbfzC17x+iZxf0yeT71cb15TR4jWfHF7zHHuteL8mh/drMup5zbs9XyB0hmmaSR8DADQFwzCuyrsSy6ys3YDVEj3/d0l/RtJzHt8zEXf1K8Mwbkv6WJw/s5kc+8JVdf54egvy3P7yWa3/znTjD5SQfYdy+pGLdxxvO3NwWm8dOet429bGPv3Gl340kipYL51e0cuvOh/T3Nag3lhxLox2/7endOdqWvKV2fXcZ0d09Gcmkz6MQLL+/gMAANHo+dNFHfnpMcfb3skN6GTbs0GnW+91af5XPx7L8f3pX3IuNuR1rRuXze/M6odvDSV6DGgO+w7l9Af/0jxVsOp09zcmtPJPslpoGwAAAEjcf2Wa5n+X9EGgcfuSPgAAaCKjehKucjIoq0rWjP3vz8s7fEXrwQy686ujevjdFOwEdzm2rIc/Hm1UXH+/1x4Ma3nHebK8/dAjfer126EfT8/xB3rp9Irr7dc23cN4aX2dZM39r03p/m+nv9NFM7z/AABA/FZN5+6E7YceJX1ofq22Y/FovdL4gwCyxpp3ZyeSPoxMerTO7w4AAAAAJFoQAkBo7FaEfZJGZFXCqnc2elpWtaykVur/9a7/zomwbk0ebVT0w7eGdPRnJrWvM9f4A4Zk8/dmdf9r6Q+pBHH/t6fU+RPOwab/8cX/SP/hx78uGcazN74kdXx2RdvffxjKcezr2CfzT72or6tX5uq6tKeq6Or2c/r7v9cr6+38LMI44Vn5J+Pa15lL1Xtut4ffXWia9x8AAAjf9u0lbX7H+ZrxX/7Yx/So648+8/Wd7W21ndis/Yft2+d8rezh+ubT3RoMGZJhqLydl7mz7fg9jx48adFtbt7To827erR+R3q0FervbvP3Zht/EMB2/2tTOvCj/Wo7lmwVrPYXXpH2B5u237nz+9Z7K0H3f3tKjzYIQwIAAAA1WpNUHdjfTPpgEA5aEAJARAzD6JUVxAoSxlqQ1Z5w2jTN1Mxa0Y4QAAAAAAAAAAAAAEJF28EmRAUsAIiIaZpLkiYkTewKY+0tz3JX0qU0ha4AAAAAAAAAAAAAAEBwBLAAIAa7wlhZ868bf4hIfCDpXtIHAQAAAAAAAAAAACC1fiLpA3BB28EmRAtCAAAAAAAAAAAAAAAAAKjTvqQPAAAAAAAAAAAAAAAAAACyig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iQAWAAAAAAAAAAAAAAAAANSJABYAAAAAAAAAAAAAAAAA1IkAFgAAAAAAAAAAAAAAAADUqS3pAwAApINhGP2Scg43LZimWUn6+AAAyCLDMHol9TrclKrzq2EYgw5frpimuZD0sQEA4uExJtwr8XOYYRg5Sf0ONy2ZprmU5LHtOU6n86tM05xN+tgAAPFokvNrqsaGbr9Tzq8AgLTKwtxrVuax084wTTPpYwAAJMQerA7b/3o97vqvJE1K+oecZAEAaWQYRtH+z6mkF17twWr1/Nrvcdffl3RV0mTcx2xPrA9LGrT/1826pP9d0n+fpgkBAEA4DMOonqv8xoR7xT5GrOHc9aGkf6AEzq/2ce4+RrcF9x1J/0LS3zJNczruYwQARKuGOde9fl/SP5T0j+I6h2VlbBjwd7oj6duyrgOYxwYAyDCMEdM0pxI6W2BdAAApMElEQVT62UHGhluSvqaExoY1zGOzThwQASwAaDF2yrp6wq9lAqDqH0v6p5Jmk17gBgBAkgzDmJQ0sutL06Zpno35GKqTwYPyHqy6uSHpsn3skZxfa5hYd3NL0j+SteuJxWIAyKiAk8C1+MeyxojTYU/E1jAZ7KZ67pqOarHYPr/uHmfX+jtdk3UNMCtrnM1kNgBkUAOhKzeRjRFDHBvORll1atc1y6Aam8cO/RoFAJB+9obdMUnfl3VO+JdRhrH2nF8H1cDYMMq51xCuWSKfx84yAlgA0EIMw7iq+gbVbgaohgEASJJD+EqSZJqmEeMxjEkqNvxATwyFPYltTwAsKpyFdimBkBsAoDH2uWBG9QWZgqjIOoeFMka0Nw/NhHh846ZpToT5hO3f6bzCWWiXpCVZ42wWiQEgQ9zGpSEaDWvB2A43zyvlY0PDMGZkLV6HoSKpj/MrALQOl/HkvzBN81REPy/sudcF0zQHIjjOaigtLKwT70EACwBahL1j6KrP3aZkDUglKS/pNUnPedw/kgsAAACC8JrkjiuAFXDyelZSdSD6cVmTyD/icf/QF18DhLCXJO3eWfXHJf24z8OepRIWAGRDwPDVgqxzlpsgY8RQQlgBg027j/egrHPXyz7HNhDmDt0Ak9cVWePsqn9X0ilJbR7fM2Ga5nhYxwgAiFaA8NXesdZegcaIpmn2hXS8qR8b1jGP/Ydl/Q69rlHYRAQALcIjDDVrmuZQRD+z1rHhT0oaUIxjQ7vy1bzP3fbOY/9J+3/dsE68BwEsAGgBAZLXU7JO5EsO3/sLkv6ypOddvpfJYQBA7PwmuWMMYHntyp2VdZ6cdfi+QUn/g6RXXL43tPOrz+T1kv2zphy+r1fSfyfpz7l8L7uIASAjPM5XC7IWWQO3DrDHiL8gK5DlpOEQls/ktdf51e/cFdqEu0+Frurk+sTe86Q9Pv9lST8rqdPl+0OvhgkACJ/H+aoaYgrcAjfAGLHhkFMWxoYRz2OziQgAWoBH2DiSAFbEY8PQKkwZhjEv901ZU5KmnH5WnPPYzYAAFgC0AI+LjQVZA0/fiXaf9kp99PkFAMQlSHuHOAJYHufGwAvPhmGMSJp0ubnhxVefyetAg2N7sv2qnAfo7CIGgJRzmQx2Xbys4XG9zmFTpmmOhni8VYEWTu2dvTNyPv813IrQp0LXlP0zKgEeoyjna5rQKp0AAKJhj5MW93x5QVa7wEZCyG7j3YYWjX3GhoHOjT5jw7rP/Xt+htc89lCQkJfH75BNRADQ5HzWMkMPYPmNDYOcG33GhqFUmPIIjYc1j00rQtu+pA8AABAte2eT16A10IS7PQh3u1CYDPIYAAA0wjCMXnsydqThBwvhWNTgoFWS7N3FUZ5fJ+U8wT4VdGeSfa0wpCflp3cbtq81AADptfd8NWWa5mijm2h8zmEj9rmyJvbEs9v5bzRo1Qr7PDykJ62Jnvp91HNsex9DHhPsQRZ2TdOs2JPxUw4399oT5ACA9Np7fq3OtTa6+OgWhBq0Q8r1chsbTgQNJvuMDUcaPL4g89iBglMe51ev6wwAQMbZG3HiHkd5jg2DPIDP2LC/0bGh/XvJwjx2U6ACFgA0MZ+dTXVV1fBoXdHwLmIAAJzsCjs5Ba/uSjqy94tRV8DyOB+OOrVsCPB4bjt06y7h7NFeoq6qGh4VSdhFDAAp5fDZHfpntsc5seZKGB67cuuqquGxQ7func9hnw99xu3sIgaAFHL57A6tfWzY48MYx4ZLss5dNV9n+JwP6+q+YBjGopwXxesatwMA0sunElVVqBWwvM6HdZ5fIxkberQeTM08djOhAhYANLeinE/Usw1MCLiFrMLYRQwAwFN2DTwdSzBL+r8SOKYxOS80VyQFqszhwOv82l/TI8m3gkhdgWn72sHp+oFdxACQXk7VOcIet7mdV2qqgmVPXo+53FzvuWtK1mLwXoP2+bweXm0Xa15wtr/HbdKb8ysApNOYnp5zXZDzHGy96h1XPsOvumQ9j+kxNnSrFB2EW4Wu6QaqdrpdPxSZxwaAplNU+GNdVz7n17pCvlGMDe1NTk5zy0sNhJFDncduNgSwAKBJ2Sd/txZNdVeq8ll8TbwlFACguXgMPKdktT7YTuCw3M53dS282s9zSe4D7HomsEfkPHndyOBacr+GGGYCGwDSxZ743BsYHpQ0E+akqMcYUaptjOh1fm2kXaJrQKzWB7IriDid7ypqYJxtf6/TNUQ/rX4BIJX2nkP6JV21Ky+mzd6wWFUjG3Ql78XXmsJo9ljS7XxX9/jVI4jNPDYANBH7/Bv357rX2LCRuVe37+2vs9VvFOvEXvPYLX9+JYAFAM3LbUJ9IYRy2K4XAEk/aQBAU9o9IJyS1X5gNImWd/ZEchQLr/L4/nrOr25hqIaO0b6GcCt3zXUAAKRLzuProYaw1NgEc5Xb8TR67nJbfO2tdYHY4xjrDmHbx+g1Sc/5FQDSx+38MZnCEJbb2LChc3fIY0O3+zcaEpPCHWcDAFLGHtcW93z5n8fwo13Prw2ODb3CTTUFsOyAcxQbdCXOr64IYAFA83I7ETc6aPV6jHrS1wAAeLIHnqOShuzgVSNVMBrlFXBuKBBmP6+oF4jDaGXhdh3Q8gNsAMiQaggrrOpKDZ0DPQLOCyGd9yNfIE7RMQIAkpW2EJbjecQ0zSjHhrXOEbuOs0M4RrfnyfkVADJuVxvA3fOmFUl/M4Yfn8TYsNbuA5HND9vjdMcqziE8/0wjgAUAzcvtRNzwwNVeYHacBKe/LwAgCqZpToWw8zUMbhPJYUwMez1OGAvElZCqhrFADADZEOQzP8lQ825u55Cwjs/tcdK0QMz5FQCyo+JzW1jjw4Z4BJyjPr+GtUDc8ByAxzx2zq4MAgDIrjE9ew45K+l+DD/bcSwZ0vx1WJtf3e4fVlcJx+udOlslNg0CWADQvKKcGJaofgEAaE2RBZxtDS8Qewxy0xYSAwBEyDTNBVkVJJ1UZFWWDOvcUGulxr3czl1hLRC7jV8DL7z6tG9oeALboxJmro5KmACAaA25fD3s82ujoh4bRr1AzBgWAODIruY8tufLE3Fs4PUoRBHKecujulStXRI4vyaAABYANCGP3U2VENs2hbXDCQCALEkq4FzL+TXSSXafBWKuAwAgRUzTnJI0sefLUSwON9pqKcr2DVI4E8NRXwOEdZwAgIi5hJzDPL+G1cIw0gqTYSwQRx1w9nm+nF8BIIPsc8fkni/PmqY5HtMhZGVsGGWVLq9jbOn5YQJYANCcsnLyBwAga6IOOIdxfo26SpfXY7V0iWkASCN7EnrK/r+hh6/syotun/9TAR8m6h3Ebu2HatlBHHWbRK/H4vwKACljh5yrIazQzq/2eXXY5eag59WqqAPOUuNjwzjGr2FsdAIApMdVPR3erci9+nMU3M4fYY4NG5ojjrpKVxjH2KwIYAFAc4r8xOqRkG7pEysAoHnF0Nov6gXiMAfYVMIEgAwxTXNUViWsKNoijbl8fSpIQDmmyhdSdAvEYS5is0AMABmyK4QV5vnV7bw6W8fGnywsvkbdhjiMYwQApIRhGEU9+/k9GuLm2CCSPL8GHRvGsU7sVgmzv8ZWiU2FABYANKc4dg65PR7thwAAzSqOwbXUQPWLmNoQS+4LxExgA0BKmaY5HnLlq37DMOblfn6aCPhQSZ9fg567srCIDQCImWmaUyFVvvrLhmHcVuPn1erjJR1wDnruijzgHNJGJwBAwuzNsXuDyhOmaU7HfCiO57gQW/tJ0Z1fww6qMYbdoy3pAwAARCKuCewFl5/Vr/BP4gAAJC3OgLPTpHu/JL8JhTivAZzQIgkAWoC963jM4y6Bql/Z4mjtJzUwMewRcA51Eds0zYphGEsOP6vXMIxcyAvmAICYGYYxomc/4z8l6XOSOj2+dbaORd2kx4ZpCjhXH8/pXN6vcKtZAgAiYI/Jru758oJpmuMxH4dbwDnU85ZpmkuGYVQcflYaz69O88GDatHzKxWwAKA5OZ1Yw658ITW+gxgAgCzJwgR25G0SJc8dxDIMg+sAAGhShmH02lWvvMJXS6qtSofbeSPsydpGzq9xXQM0epwAgHQblnUO3f3vT8g7fFVRjdWvbLEEnD3aD/l2SYgr4OzzvNlEBADZcFVPh5EqstoAxy3xsaFdCcyP431CrtIluZ9fW7ZTEgEsAGgdcU4MAwDQjOIKOEdxfo2iMqXbY9LCAQCakGEYY3Kvglw1IWkgpHNjFAvETho5b8V5fgUAtJavSjprmubRmFoaRfGYfouvcYWwo3pMAEAM7LHo3kDReBgtgOuQeACrAcwPx4AWhAAAAABQv9AH13aJ6bAflsVcAEDN7MoUw5L+mqQXPO66JGk0zAXiCALOAABkyeck/Sv5t6GvVRba2WbhGAEAMbAr7Rf3fHnKNM2ppI9tjyyMX7NwjJlHAAsAAAAAAADAY3bw6r+WNCLvtkiSVfVqIoJWQQAANJtxPVsR4jlJPyPpjzvcNmIYhkzTTKLFEgAAibLHpVf3fHlJ1vkUSCUCWAAAAAAAAACqE9xvSfqzkg763D30qlcAADQzj1ZJ/3hX1ckxPd26b8QwjMOmaZ5L+vgBAIjZpJ5tZ3uWzT9Is31JHwAAAAAAAACA5BiGkTMM459J+lDS5+UdvpqVFbzqI3wFAEA4TNOs2O2UBvRsq/v/2DCMyaSPEQCAuBiGMSIrmLzbuEeYGUgFKmABAAAAAAAALciutjEmq9VgzuOua5L+lqQp0zSXkj5uAACalWmaFcMwhiT9UE+v4Y0YhlExTZO2SwCApmYYRr+k4p4vT5umOZH0sQF+qIAFAAAAAPUbDPsB7UmGsEXxmACADLN3FC/KCmC5ha8WZFW7es40zfE4w1cRnQ8BAEg9u7XS/+xw04gdnm5Eb4PfH4corgEa/b0BAGJgn+cm9fTndkXSaNLH5iP0OeIIMMaOAQEsAGgdUZz8s3BBAQBAWBzbLEWwQOz2eJUA3+t2nygmm92Ok8ooAJBidrvBeT07qV21JenXJPWZpjlgt0OKktu5K9QFYo/zdSPnLULTAICo/B8OX6tWrmxEFAEstzlizzZRHq2M4zy/BhlnAwDiM6ZnP7PP2uHkNHA7d0Vxfg17jjgXQpA76DG27PwwASwAaE5xLRC7XVDM1vQoAABkg9vkcVzn14UA3xvLMRqG0SvnRfsKrakAIL3sydYZOZ8XliT9ommaB0zT/JMxfp67/Zy4As6+59c0LBB7HAMAoAmZpjkt58XToFWwYjl3eQWcAy6WO52Hc/aYM0x1XwcAAOJhGMawng0aT6RsLBTX/LDkEnA2TTM1c8Ryn8du2flhAlgA0JziOrEycAUAtBK3gWNqJoY9JiTCrlrJNQAAZIxH+GpJVpvBPtM0/2YChxZXuKnRieHIF4g9As6cXwGgNU07fC1oFayszA8nepwpW9QHgJZlj4Um93x51jTN8aSPbTc7XOw0huwNs7qUR8A56HnL7fwa9hxxIxuJm1Jb0gcAAIhE5AvE9oWE0+MF3d0EAEDWxDUx7La7qZYB9jPHZBhGf8AdUkEQwAKADPEIX02Zpjma8OElvUDc0PnV/lpYu3s5vwJAxhiGMSlpIaKWvbOSRhy+7nuONE2zYhjGkp6dv80ZhtEbYqXLRhdevSphTgd8DE8EnAEgE67q2c/qKcMw6gkM/YTL148GeLyFAGucC3I+//UrvA5BUQWcw95I3Og8dtMhgAUAzSmOFg5MDAMAWoppmguGYTjdFNrOIY8qGrWcX70WiKMOYLXs4BoAUi6t4as4F4gbrXzhNgkf2gKx3M+vLdu+AQDSzA5fjdj/3RtBlY5GN7l6LRCnJTwcRxCbeWwASDHDMIpy/qy+GvKP+qOyxsZehuQ/v+l2Dh0M8L1BRVHBWQrx/BpCla6mRAtCAGhCMbUfcnssJoYBAM3McfDqMeCsVRgTw3G0SmQCGwAywj5HpTJ8tUukk8MhVb6Io1Ui51cAyIjd4SvbmP21NIkj3BRGBeeoj5GAMwCklF2RKkhr3TSJo7pUQ2NDeyOTU5A7zFaJjF8dEMACgOYV9QKx24VESyebAQBNL+rJ4TAmhiNdILavJZwG6rQhBoB0Gt7z/6dTFr6Skju/1lphMspjlGjfAACZ4BC+qhpJWQgr6oCz2wbdwOdXewzpNN7NeVSIrhULxACQQnYQKOwqV3FIcmyYpk1EjVbpakq0IASA5hV1+yEqYAEAWlHU1aUanhiOoVUik9cAkC17A1gTUf0ge6F094L0bMDwUOoDzlG3SvTYLMUYGwDSZ8TrNsMwKhG0I6yZaZqzLmPDNAWcq/ePslUiY1gASKd+SVMRPG5e0ucdvv77kn7V53t9zzumaS4ZhlHRsxtUew3DyDW6QTWMgLPPcwmrVSLnVwcEsACgeUW2QOzRvqHS6KQzAAAp5zaAjDTcVEfli1mnYwpjgVjsbgKAzLBDPbs/t5dq3DFbq1492z7C9xzmsUCcmoDzrvtHtUDM5DUANIeKpOmkD2IXp026uTAWiBXe2NDt/v1q8HdJBWcASC97vjP0ar92gMkpgPVBiAHpBTnPB/eH8JzCGhvOyrm9Y1gtCMOo0tV0aEEIAM3L7QQ3XNOjOAsrfQ0AQKZ4BKH6G22PYE8OOA2A6zm/un3PSE2P4sztWoL2SACQPs+0H0z6gDw4nbt6PXb/BmK3tQgr4Oy1g7hRVMACgOyrSBoKceExjAXSLMwRu52PwzhGt8dgHhsA0Igkzq+1jg1dj9EeJ9fNY5ze8vPDBLAAoEnZE8lOu3h6DcNodPF1zOXrLX9iBQC0BLfB61hNjxL8++uZGHYbkI80MsC2ryHcgmZMYANA+uyd/B0zDMPc9W/NMIyve7S/i1OU59ewAs5uAbaRRoLYDq0bg/xMAEBy9o63Kgo/fCW5nxtqqdzkNjZs6PzqMTas1BFwdvudNTSPbY993b6f8SsAoBGum18bHBsOyj2AVdP51a706HQdkFO65rGbCgEsAGhuEy5fr/vE6jG4XlI0vZoBAEgbt1LVdQ+wPQbXFY+f58o0zSk5D8obHWC7fe8E7RsAIF0c2g866ZT070qaNwzj9wzDaCioK+mvNvC943JeUB6stwqWz8JrPefXBbkHoqI4v063evsGAEipvXOuFUkDYX5m+yzATgR9HNM0J+ReZbLYwCG6jg1rfSB7LBn6PLY8Qtj27wUAgLqYpjkt90BUI+cut/HrVJ3XGaNuP6fesb/PPHbLn18JYAFAE7MHkk4XAI3sHnK7cBhl4RUA0Ars3bxhTw5HcX4dlfNCdl0DbI8Q9oJpmjUvYgMAIlfrZ/2/JWlS0pJhGJO1VMUyDKPXMIyrkj6356bA5zD7fOc2OVzv+bXo8nuYqKM6R5XX+bXmILZH9Suv3wcAIEH2hpfdFSV6FU7Lod3czn31LMCGuvjqMTacrTfYZI8p3YJiNf9ufULYnF8BAGEIe+61X87XE0uqYwOR5DmP3cgm3UmXr59lnZgAFgC0ArcLgGItISzDMHKGYczLeXDdyOQ1AABZNCHnEs4jtYacDcOYlPOuoWl7N1VdTNNckvsAe6aWiQB7Z5PT7uiKpLP1HiMAIHZLsjbp/JakBy736ZG1YDlvGMa8V1UsO3g1KWlRz04Ub6vGKsn2ec/p3Ddo/5zA7POx0zm5oeCwT1BspsbgWr+keZeb2eQEAOm29xxX01yrF48xolRfhakFhTc2HJHzwmsYwWG37681GJ6TNCP3EDbVJQEADfOYe5VqP7/2yzp3OWl0bOg2jz1W5zw268QeCGABQJPzWXydNAyj6HcRYC+6/qYkp4Gu1wUGAABNyWfxddKuHOJ3fq1WC4ms6oVHNcx+WRMBni2d7AB2Ud6T10sCAGTB92W1RxoyTfM/ME2zQ9LfkbTp8T39shZZ7xiGYe79Jyt45TZh+7fqnCT22kV81a/K1K5zl1tgK4zzq1tQrFfW+dV3Etu+z2/I+fzaUAgbABCLKT17vqrOtQYOC+3mM0aUrOpXdY2/PCpM1To2dDu/Njw29AmKzRuG4Vupw2cee5bqzQCAMPnMvS76nV8l37Fhw8GmAPPYQdaJew3D+N/kfI3COvEuBLAAoAV4XABIVonJRacJYsMw/phhGL8ra9H1x12+n125AICW5NOKcETW+fWZAaw9YJ2Rc7WQqjDPr24L2dWJdsfJdsMw/rKsAbTbJHfd7SUAAIn4yt5zi2ma5yV9Qs5hokasSPpv6vlGn8nhYVnn18m9QSx7YfgfSLop93NXmFUv3M6v1c1O8y7n1//SMIzbshawux2+n9aDAJAB9vlqXM+eC8ZkhYUWg4axAo4RF1Rn+6Fd3M4v1bGhY9A5wPk1tLGhR1BMsqqMuc1j/xmfeWzOrwCAqHiNDT3nXn3GhqEFm3zmsavrxH7z2H/G7fmzTvyEYZpm0scAAIiBPXiel3OCumpJT8pQ5iX933wedoJdQwCAqNkT1kWXm39C0sccvu4WPJ42TbOmdkgBjm9ezrtrqyp6MoH8ByS94vOQ06ZphtrWz94pXPS524KeTBaclnTQ5zkNUP0KANLLnuDd3cLAc/xm39+tnUCtGh4r2hVAhn3uVj3fH5L0GUn7Pe67YJrmQAjPbfcxDku66nO33efXfnmPySXpLNWvACA7drUMCjrnuleQMeKCpKEwFjcDjg2r59c2Sf++pHaP+4Y+NqxjHvslST/m87DjbCACgOZkB3N3jx2PSvqjDnf9SNK/3P0F0zSHQjqGWseGn5XU5XP/oTDb+tnhqnl5j/lrncdmnXgPAlgA0ELsi5AxhTOhPi1SzQCAGDgsIDci9EGhPeE+Ke8QVlCRnV/tdhEj8l/49bMk6/cYapANABCuWgNYu76v0fNFKIvE9uTwpPxDWEGPaTTE6le7jzOs82tFVmspJq8BIGNCHhPuFfoYMQtjwxDnsTm/AkCTs89rvm1qnZimaYR8HKkeG2ZlHjvLCGABQAuyT7DD9r9aBrH/h6S3ZVXm4IQKAIhF2gNYu46zV0/Or7UMYr8j6X9QTOdXe0dW9V9QH0r6+/Yxhr54DQAInx1g2n0+WgpancI+pxVVe/gptAode57HsKTBGo+nLOmSrHNX5BUb7fNr9RiDTrhvSvqKpP+DqlcAkH32+bNahaOR4NB39GT8Fck5rIHza6xjwwbnsb/M+RUA/v/t3c1rbHcZwPHnKRcVKsVUfFkIlfhCXdbcPyF3o25cBLtTEObuxN29lCK4EHNxoxvlBgQXUrFBEBciJKAuFAsdlyqiwYKFrhwtxYWbx0UmZe5kzrz88nJmks8HQptzzj3zO7PJzdwvv+fmW5cAa2I9a/+74QU+x/5tRLwS/p24kwAL4JZb4pfYk4j4YUT8wA9TAPqwKQHW1JrPfokdxOyfr6OI+FlEfLuvMX5LfOD+74j4Q0S8LLoCuJ3GHxzvx3L/4Hnp8dWM9Sz6kPjtiPh99Pyza8EH7u9ExN8i4ntV9aO+1gjA1WoIh3r7HXFTfjeceE+7dhfxOTbALbRuAdbU2s5+vg5mnP5vnEbXvf5uuMTfWXr/HHuTCLAAAAAAAAAAAAAaPdX3AgAAAAAAAAAAADaV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CRAAsAAAAAAAAAAKDRnb4XAAAAAABcjszcjojta3ipYVWN+n5eAAAAgHUgwAIAAACAm2MQEQ+u44Uy8y8R8Y2qOuz7oQEAAAD6ZAQhAAAAANDi+Yh4NTPfyczHmbnX94Iuw/hZ/pSZv87MNzJz0PeaAAAAgPWWVdX3GgAAAACAS5CZ+3FNO2B1GEXEvaoa9v1etMrMdyLi6YlDv6yqz/e9LgAAAGB9GUEIAAAAADfH8dT3z0XEizOu+0dE/LTh/s9FxBci4v0d57ci4igzNzLCGu/i9fTU4c9l5lZVjfpeHwAAALCe7IAFAAAAADdUZu5GxNGMU8dVde8C9/16RLwUER/quGQUEXer6qTv92DF53ocEbNGDt6vqoO+1wcAAACsp6f6XgAAAAAAsFmq6rtV9eGIeNhxyVZEPO57nQ32Oo7v9r0wAAAAYH0JsAAAAACAJlX1KCLud5zeHe/AtRHG4we3Ok7vZebWKvcDAAAAbg8BFgAAAADQbDyar2s834O+17eC6Vjsjanv95a9EQAAAHC7CLAAAAAAgIt61HF8k3bBmg6snpt+lr4XCAAAAKwnARYAAAAAcCFVdRIRxx2nB32vb5EF4wfPGEMIAAAAzCTAAgAAAAAuQ9cYwk2IlqZ3t/pnx3XGEAIAAADnCLAAAAAAgMsw6nsBFzAdVr3ScZ0xhAAAAMA5AiwAAAAA4NaaMX5wGBGPOy43hhAAAAA4R4AFAAAAAFyGTQ2Tpne1OqyqkzgNsWYxhhAAAAB4ggALAAAAALgMg47j6z6acDqoOpz67zRjCAEAAIAnCLAAAAAAgAvJzJ3oDpMO+l7fnHWfGz843v0qojvAMoYQAAAAeIIACwAAAAC4qK7dr46r6rjvxc1xbvzg2f8YQwgAAAAsS4AFAAAAADTLzEF0B1iP+l7fAl3jB7u+P2MMIQAAAPAuARYAAAAA0CQzH0TE447Th+u8+9WC8YPvPkPHHzeGEAAAAHiXAAsAAAAAWElm7mbmWxGx33HJKCIe9r3OBTrHD54xhhAAAABYxp2+FwAAAAAAXLtPZub+gmveGxHvi4j/TBz7SJyGSx+b8+dGEXFvxm5S62bR+MHJ4zszju9GxEHfDwEAAAD0L6uq7zUAAAAAAFcgM3cj4ugaX/Isvhpe+E5XaDx+8NWJQ8Oquttx7XZE/L3jVs9W1ajv5wEAAAD6ZQQhAAAAAHBRP4+I+xHxiXWPr8YWjh88YwwhAAAAsIgACwAAAABo8VZEfDNOo6svVtXBBu0Gtez4wUXndwMAAAC49e70vQAAAAAA4Nr9MSIezDn/QkS8GBGfnXHufxHxlar6Sd8P0WI8fnBr4tBwvMvVPIcRsT/j+F5mbm1QeAYAAABcAQEWAAAAANw+/6qq4znnjyPiO5m5G6eh1uROT++JiO9n5q82NDxaevzgmao6ycxhROzMOL0XEQd9PxQAAADQHyMIAQAAAICZquq4qu5FxJ+nTn0g5u+gtc5WHT+46DpjCAEAAOCWE2ABAAAAAIt8bcaxL/W9qFU1jh880xVg7WXm1pL3AAAAAG4gARYAAAAAMNd4XOH0yMKPZ+ag77WtaOXxgxPvwUlEDDtO7y17HwAAAODmEWABAAAAAMuYFSttWnjUOn5w0fXGEAIAAMAtdqfvBQAAAAAAG+EwIh5PHdvNzJ2qGrbc8DrNGD/414jYzsztFW7zZsfxvczcqqpR388JAAAAXD8BFgAAAACwUFWNMnMYETtTpwYRcb/v9S1hepeqT0fE0SXefy8iDvp+SAAAAOD6GUEIAAAAACzreMaxwYq7SPXlqsclGkMIAAAAt5QACwAAAABY1mHH8UHfC5tnxvjBq7CXmVf9GgAAAMAaMoIQAAAAAFhKVQ0zcxTnY6ZBRDzse31zTO9O9ZuIeO0C9/tyRHx0xnFjCAEAAOAWEmABAAAAAKs4jPM7Xm1l5qCq1jU+mh4/+NWqOmm92ThC259xajcEWAAAAHDrGEEIAAAAAKxi2HF8LccQzhg/OLxIfDXWNYrRGEIAAAC4hQRYAAAAAMAquuKjnczcXelO12N6TYdNd5kwDri6QrS9Ve4FAAAAbD4BFgAAAACwtKoaxZK7YGXm7sTXTk9Lng6iLhxgLbjPOkZoAAAAwBUSYAEAAAAAqzruOL6XmdsT3x9NfO0ve/PM3DoLti4Sbl3R+MEzlz6G8LKeGwAAALheAiwAAAAAYFXzdpF6dRwSvdRy43G8dBQRR5m5HxGvZ+bjxnVe+vjBM5c9hvCSnxsAAAC4RgIsAAAAAGAlVTWMiFHH6Z2IeD0ivjV1fBQLTERIO3G6c9WD8alBZj5Y9OdnuKrxg4vut9IYwgXPLcICAACANSfAAgAAAABazIuZtmcc+8W8m01FSLPsZ+Zg2cVd8fjBRe/B0mMIl3huERYAAACsuTt9LwAAAAAAuBzjQGly16dnOy59ITOPJg9U1b0VX264wrWvVdWPF1yzHbPDrUk7805OPf/zU6efmX7msYfjHb2WMuM9fjsinplx6e8y880lXmPros8NAAAA9EuABQAAAAA3x3YsN/7ug0teN89hRAxiuTjo5UUXVNUwM+/F6W5Qs3aPOqiq+xd4/k+Nv6YttVPVkq8x6TPjr7mvUVUnC557GBGrxnEAAADANTKCEAAAAABYWVWN4jQMWrR71HFVHS95z7PYaDR1apn4amONn/tunH8vhxFxb/xeAwAAAGtKgAUAAAAANKmqUVXdjYiDOZc9WvGe0xHWjY6vJp77JJ4M2sRXAAAAsCGyqvpeAwAAAADAEzJzOyIGVfWw77Vc83NvRcR+RDwUXwEAAMBmEGABAAAAAAAAAAA0MoIQ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kQALAAAAAAAAAACg0f8BXam65tmsmWkAAAAldEVYdGRhdGU6Y3JlYXRlADIwMTctMTAtMDVUMTA6MjE6NDYtMDQ6MDCUnvvcAAAAJXRFWHRkYXRlOm1vZGlmeQAyMDE3LTEwLTA1VDEwOjIxOjQ2LTA0OjAw5cNDYAAAACF0RVh0cHM6SGlSZXNCb3VuZGluZ0JveAA1NzZ4NTc2KzU0KzcyrIr1rAAAABN0RVh0cHM6TGV2ZWwAQWRvYmUtMy4wCoEvE2gAAABFdEVYdHBzOlNwb3RDb2xvci0wAHByb2xvZy5wcyAtLSBQcm9sb2cgZm9yIElETCBnZW5lcmF0ZWQgUG9zdFNjcmlwdCBmaWxlczDrC6QAAABbdEVYdHBzOlNwb3RDb2xvci0xAENvcHlyaWdodCBjIDE5ODgtMjAxMSBJVFQgVmlzdWFsIEluZm9ybWF0aW9uIFNvbHV0aW9ucy4gQWxsIFJpZ2h0cyBSZXNlcnZlZC6+/Iwz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556" y="1325563"/>
            <a:ext cx="5018566" cy="501856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30094" y="6448541"/>
            <a:ext cx="27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 Adam Leroy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S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ensitivities would need to be on the order of ~0.1 </a:t>
            </a:r>
            <a:r>
              <a:rPr lang="en-US" sz="3600" b="1" dirty="0" err="1" smtClean="0">
                <a:solidFill>
                  <a:schemeClr val="accent1"/>
                </a:solidFill>
                <a:latin typeface="+mn-lt"/>
              </a:rPr>
              <a:t>mK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 per 25km/s.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0134" y="1322056"/>
            <a:ext cx="3265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Line widths ~25km/s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HCN/CO ratio ~0.01 (disk) to 0.1 (center)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0.1 </a:t>
            </a:r>
            <a:r>
              <a:rPr lang="en-US" sz="2400" dirty="0" err="1" smtClean="0"/>
              <a:t>mK</a:t>
            </a:r>
            <a:r>
              <a:rPr lang="en-US" sz="2400" dirty="0" smtClean="0"/>
              <a:t> to 1mK per 25km/s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Stacking could enable deeper detections.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5748" y="1325563"/>
            <a:ext cx="5108944" cy="5427921"/>
            <a:chOff x="948956" y="1325563"/>
            <a:chExt cx="5108944" cy="54279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956" y="1325563"/>
              <a:ext cx="5034516" cy="50345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3268547" y="6384152"/>
              <a:ext cx="2789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Figure courtesy Adam Leroy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03065" y="4774018"/>
              <a:ext cx="3891516" cy="212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536150" y="601482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5’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98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4031"/>
            <a:ext cx="7886700" cy="546295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Quantifying the relationship between dense gas and star formation under a wide range of physical conditions is a key step towards understanding star formation.</a:t>
            </a:r>
          </a:p>
          <a:p>
            <a:r>
              <a:rPr lang="en-US" sz="2400" dirty="0" smtClean="0"/>
              <a:t>Mapping dense gas in nearby galaxies allows us to probe a wide range of physical conditions with good spatial resolution.</a:t>
            </a:r>
          </a:p>
          <a:p>
            <a:r>
              <a:rPr lang="en-US" sz="2400" dirty="0" smtClean="0"/>
              <a:t>The GBT has the sensitivity and resolution at 4mm to be extremely competitive with other instruments operating at this frequency.</a:t>
            </a:r>
          </a:p>
          <a:p>
            <a:r>
              <a:rPr lang="en-US" sz="2400" dirty="0" smtClean="0"/>
              <a:t>Multi-pixel receivers like Argus significantly increase the mapping speed of the GBT. </a:t>
            </a:r>
          </a:p>
          <a:p>
            <a:r>
              <a:rPr lang="en-US" sz="2400" dirty="0" smtClean="0"/>
              <a:t>DEGAS will use the combination of </a:t>
            </a:r>
            <a:r>
              <a:rPr lang="en-US" sz="2400" dirty="0" err="1" smtClean="0"/>
              <a:t>GBT+Argus</a:t>
            </a:r>
            <a:r>
              <a:rPr lang="en-US" sz="2400" dirty="0" smtClean="0"/>
              <a:t> to do the largest resolved survey of dense gas in nearby galaxies to date.</a:t>
            </a:r>
          </a:p>
          <a:p>
            <a:r>
              <a:rPr lang="en-US" sz="2400" dirty="0" smtClean="0"/>
              <a:t>Even larger 4mm arrays are possible enabling us to map dense gas across the entire </a:t>
            </a:r>
            <a:r>
              <a:rPr lang="en-US" sz="2400" smtClean="0"/>
              <a:t>disks of ~100 of nearby </a:t>
            </a:r>
            <a:r>
              <a:rPr lang="en-US" sz="2400" dirty="0" smtClean="0"/>
              <a:t>galaxies.</a:t>
            </a:r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93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Re-cap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53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1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5658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+mn-lt"/>
              </a:rPr>
              <a:t>S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tar formation correlates most strongly with dense molecular gas.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6990" y="1220578"/>
            <a:ext cx="7970331" cy="2394945"/>
            <a:chOff x="413594" y="933707"/>
            <a:chExt cx="7970331" cy="2394945"/>
          </a:xfrm>
        </p:grpSpPr>
        <p:grpSp>
          <p:nvGrpSpPr>
            <p:cNvPr id="10" name="Group 9"/>
            <p:cNvGrpSpPr/>
            <p:nvPr/>
          </p:nvGrpSpPr>
          <p:grpSpPr>
            <a:xfrm>
              <a:off x="5056189" y="933707"/>
              <a:ext cx="3327736" cy="2394945"/>
              <a:chOff x="9576329" y="727174"/>
              <a:chExt cx="3327736" cy="239494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1036246" y="2752787"/>
                <a:ext cx="18678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dirty="0" err="1" smtClean="0">
                    <a:solidFill>
                      <a:schemeClr val="tx1">
                        <a:lumMod val="75000"/>
                      </a:schemeClr>
                    </a:solidFill>
                    <a:latin typeface="Calibri"/>
                    <a:cs typeface="Calibri"/>
                  </a:rPr>
                  <a:t>Heiderman</a:t>
                </a:r>
                <a:r>
                  <a:rPr lang="en-US" dirty="0" smtClean="0">
                    <a:solidFill>
                      <a:schemeClr val="tx1">
                        <a:lumMod val="75000"/>
                      </a:schemeClr>
                    </a:solidFill>
                    <a:latin typeface="Calibri"/>
                    <a:cs typeface="Calibri"/>
                  </a:rPr>
                  <a:t>+ 2010</a:t>
                </a:r>
              </a:p>
            </p:txBody>
          </p:sp>
          <p:pic>
            <p:nvPicPr>
              <p:cNvPr id="13" name="Content Placeholder 3" descr="Mendeley_Desktop.png"/>
              <p:cNvPicPr>
                <a:picLocks noChangeAspect="1"/>
              </p:cNvPicPr>
              <p:nvPr/>
            </p:nvPicPr>
            <p:blipFill>
              <a:blip r:embed="rId3"/>
              <a:srcRect l="1281" r="244"/>
              <a:stretch>
                <a:fillRect/>
              </a:stretch>
            </p:blipFill>
            <p:spPr>
              <a:xfrm>
                <a:off x="9576329" y="727174"/>
                <a:ext cx="3167998" cy="1980693"/>
              </a:xfrm>
              <a:prstGeom prst="rect">
                <a:avLst/>
              </a:prstGeom>
              <a:ln w="38100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413594" y="1447001"/>
              <a:ext cx="383034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Resolved measurements </a:t>
              </a:r>
            </a:p>
            <a:p>
              <a:pPr algn="ctr"/>
              <a:r>
                <a:rPr lang="en-US" sz="2800" dirty="0" smtClean="0"/>
                <a:t>in the Milky Way</a:t>
              </a:r>
              <a:endParaRPr lang="en-US" sz="2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5328" y="3710215"/>
            <a:ext cx="8188777" cy="3156712"/>
            <a:chOff x="526894" y="2766005"/>
            <a:chExt cx="8188777" cy="3156712"/>
          </a:xfrm>
        </p:grpSpPr>
        <p:sp>
          <p:nvSpPr>
            <p:cNvPr id="17" name="TextBox 16"/>
            <p:cNvSpPr txBox="1"/>
            <p:nvPr/>
          </p:nvSpPr>
          <p:spPr>
            <a:xfrm>
              <a:off x="526894" y="3601338"/>
              <a:ext cx="403366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I</a:t>
              </a:r>
              <a:r>
                <a:rPr lang="en-US" sz="2800" dirty="0" smtClean="0"/>
                <a:t>ntegrated measurements </a:t>
              </a:r>
            </a:p>
            <a:p>
              <a:pPr algn="ctr"/>
              <a:r>
                <a:rPr lang="en-US" sz="2800" dirty="0" smtClean="0"/>
                <a:t>in nearby galaxies</a:t>
              </a:r>
              <a:endParaRPr lang="en-US" sz="28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773566" y="2766005"/>
              <a:ext cx="3942105" cy="3156712"/>
              <a:chOff x="2531911" y="2677773"/>
              <a:chExt cx="3942105" cy="3156712"/>
            </a:xfrm>
          </p:grpSpPr>
          <p:pic>
            <p:nvPicPr>
              <p:cNvPr id="20" name="Picture 19" descr="Screenshot_4_27_13_11_42_AM-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5416" y="2677773"/>
                <a:ext cx="2875097" cy="2624771"/>
              </a:xfrm>
              <a:prstGeom prst="rect">
                <a:avLst/>
              </a:prstGeom>
              <a:ln w="38100">
                <a:solidFill>
                  <a:srgbClr val="BFBFBF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257925" y="5465153"/>
                <a:ext cx="3072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Gao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&amp; Solomon (2004)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531911" y="5065769"/>
                <a:ext cx="394210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Dense Gas (as traced by HCN)</a:t>
                </a:r>
                <a:endParaRPr lang="en-US" sz="2400" b="1" baseline="-25000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1991259" y="3453571"/>
                <a:ext cx="1912302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Calibri"/>
                    <a:cs typeface="Calibri"/>
                  </a:rPr>
                  <a:t>IR Luminosity</a:t>
                </a:r>
              </a:p>
              <a:p>
                <a:pPr algn="ctr"/>
                <a:r>
                  <a:rPr lang="en-US" sz="2400" b="1" dirty="0" smtClean="0">
                    <a:latin typeface="Calibri"/>
                    <a:cs typeface="Calibri"/>
                  </a:rPr>
                  <a:t> ≈ SFR</a:t>
                </a:r>
                <a:endParaRPr lang="en-US" sz="2400" b="1" baseline="-25000" dirty="0"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42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337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Mapping dense gas in nearby galaxies probes a wider range of physical conditions.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 descr="sings_3c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64" y="1584402"/>
            <a:ext cx="5709178" cy="4893581"/>
          </a:xfrm>
          <a:prstGeom prst="rect">
            <a:avLst/>
          </a:prstGeom>
          <a:ln w="38100">
            <a:solidFill>
              <a:srgbClr val="A6A6A6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7042" cy="119084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Mapping dense gas tracers in nearby galaxies is difficult because these lines are faint.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1612094"/>
            <a:ext cx="8674100" cy="41529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27284" y="587640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Meier+ 2015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64994" y="1748519"/>
            <a:ext cx="531139" cy="336255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4586" y="1779619"/>
            <a:ext cx="717672" cy="336255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51402" y="2134860"/>
            <a:ext cx="5004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10-30 </a:t>
            </a:r>
            <a:r>
              <a:rPr lang="en-US" sz="3200" b="1" smtClean="0">
                <a:solidFill>
                  <a:schemeClr val="tx2"/>
                </a:solidFill>
              </a:rPr>
              <a:t>times fainter than CO!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5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" y="1"/>
            <a:ext cx="9144001" cy="112706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Sensitivity of latest generation of telescopes is opening up new frontiers in dense gas studies.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3134" y="1279636"/>
            <a:ext cx="6090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EMIR Multi-line Probe of the ISM Regulating Galaxy Evolution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(EMPIRE)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PI: Frank </a:t>
            </a:r>
            <a:r>
              <a:rPr lang="en-US" dirty="0" err="1" smtClean="0">
                <a:solidFill>
                  <a:schemeClr val="tx2"/>
                </a:solidFill>
              </a:rPr>
              <a:t>Bigiel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Co-Is include A. Kepley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IRAM Large Program ~2015-2017, ~440 hr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Disks of nine galaxies mapped in HCN, HCO+, CS, </a:t>
            </a:r>
            <a:r>
              <a:rPr lang="en-US" baseline="30000" dirty="0" smtClean="0">
                <a:solidFill>
                  <a:schemeClr val="tx2"/>
                </a:solidFill>
              </a:rPr>
              <a:t>13</a:t>
            </a:r>
            <a:r>
              <a:rPr lang="en-US" dirty="0" smtClean="0">
                <a:solidFill>
                  <a:schemeClr val="tx2"/>
                </a:solidFill>
              </a:rPr>
              <a:t>CO, C</a:t>
            </a:r>
            <a:r>
              <a:rPr lang="en-US" baseline="30000" dirty="0" smtClean="0">
                <a:solidFill>
                  <a:schemeClr val="tx2"/>
                </a:solidFill>
              </a:rPr>
              <a:t>18</a:t>
            </a:r>
            <a:r>
              <a:rPr lang="en-US" dirty="0" smtClean="0">
                <a:solidFill>
                  <a:schemeClr val="tx2"/>
                </a:solidFill>
              </a:rPr>
              <a:t>O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Spatial resolution ~1.5kpc (at 10Mpc)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Observations are complete. Papers are coming out.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0695" y="1356555"/>
            <a:ext cx="2479812" cy="2286000"/>
            <a:chOff x="419373" y="1477787"/>
            <a:chExt cx="2479812" cy="228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 descr="IRAM_30m_evening.jpg"/>
            <p:cNvPicPr>
              <a:picLocks noChangeAspect="1"/>
            </p:cNvPicPr>
            <p:nvPr/>
          </p:nvPicPr>
          <p:blipFill>
            <a:blip r:embed="rId3"/>
            <a:srcRect b="30862"/>
            <a:stretch>
              <a:fillRect/>
            </a:stretch>
          </p:blipFill>
          <p:spPr>
            <a:xfrm>
              <a:off x="419373" y="1477787"/>
              <a:ext cx="2479812" cy="2286000"/>
            </a:xfrm>
            <a:prstGeom prst="rect">
              <a:avLst/>
            </a:prstGeom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8" name="Rectangle 7"/>
            <p:cNvSpPr/>
            <p:nvPr/>
          </p:nvSpPr>
          <p:spPr>
            <a:xfrm>
              <a:off x="436728" y="1492018"/>
              <a:ext cx="24624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/>
                <a:t>IRAM 30m+EMIR</a:t>
              </a:r>
              <a:endParaRPr lang="en-US" sz="24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104450" y="4166352"/>
            <a:ext cx="6090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ALMA Dense Gas Observations of Galaxies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PI: Adam Leroy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Co-Is include A. Kepley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All data taken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Inner 3 </a:t>
            </a:r>
            <a:r>
              <a:rPr lang="en-US" dirty="0" err="1" smtClean="0">
                <a:solidFill>
                  <a:schemeClr val="tx2"/>
                </a:solidFill>
              </a:rPr>
              <a:t>kpc</a:t>
            </a:r>
            <a:r>
              <a:rPr lang="en-US" dirty="0" smtClean="0">
                <a:solidFill>
                  <a:schemeClr val="tx2"/>
                </a:solidFill>
              </a:rPr>
              <a:t> of 4 nearby galaxies with a range of SFE and nuclear starburst behavior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Resolution ~ 200pc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Paper submitted (Gallagher+). See A. </a:t>
            </a:r>
            <a:r>
              <a:rPr lang="en-US" dirty="0" err="1" smtClean="0">
                <a:solidFill>
                  <a:schemeClr val="tx2"/>
                </a:solidFill>
              </a:rPr>
              <a:t>Bolatto’s</a:t>
            </a:r>
            <a:r>
              <a:rPr lang="en-US" dirty="0" smtClean="0">
                <a:solidFill>
                  <a:schemeClr val="tx2"/>
                </a:solidFill>
              </a:rPr>
              <a:t> talk.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9373" y="4272677"/>
            <a:ext cx="2513773" cy="2286000"/>
            <a:chOff x="423899" y="4323891"/>
            <a:chExt cx="2513773" cy="2286000"/>
          </a:xfrm>
        </p:grpSpPr>
        <p:pic>
          <p:nvPicPr>
            <p:cNvPr id="6" name="Picture 5" descr="ALMACenterofArray_large.jpg"/>
            <p:cNvPicPr>
              <a:picLocks noChangeAspect="1"/>
            </p:cNvPicPr>
            <p:nvPr/>
          </p:nvPicPr>
          <p:blipFill>
            <a:blip r:embed="rId4"/>
            <a:srcRect l="38627" b="15954"/>
            <a:stretch>
              <a:fillRect/>
            </a:stretch>
          </p:blipFill>
          <p:spPr>
            <a:xfrm>
              <a:off x="423900" y="4323891"/>
              <a:ext cx="2513772" cy="2286000"/>
            </a:xfrm>
            <a:prstGeom prst="rect">
              <a:avLst/>
            </a:prstGeom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423899" y="4323891"/>
              <a:ext cx="24624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/>
                <a:t>ALMA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022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17"/>
            <a:ext cx="9220200" cy="98059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These types of studies are already starting to see trends with physical conditions within galaxies.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 descr="Mendeley_Desktop.png"/>
          <p:cNvPicPr>
            <a:picLocks noChangeAspect="1"/>
          </p:cNvPicPr>
          <p:nvPr/>
        </p:nvPicPr>
        <p:blipFill rotWithShape="1">
          <a:blip r:embed="rId3"/>
          <a:srcRect l="50886" r="2726"/>
          <a:stretch/>
        </p:blipFill>
        <p:spPr>
          <a:xfrm>
            <a:off x="411226" y="2271644"/>
            <a:ext cx="4267928" cy="3520440"/>
          </a:xfrm>
          <a:prstGeom prst="rect">
            <a:avLst/>
          </a:prstGeom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40545" y="5914311"/>
            <a:ext cx="137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Usero</a:t>
            </a:r>
            <a:r>
              <a:rPr lang="en-US" dirty="0" smtClean="0">
                <a:solidFill>
                  <a:schemeClr val="tx2"/>
                </a:solidFill>
              </a:rPr>
              <a:t>+ 2015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320380" y="3727882"/>
            <a:ext cx="3583132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Dense Gas Star formation Efficiency</a:t>
            </a:r>
          </a:p>
          <a:p>
            <a:pPr algn="ctr"/>
            <a:r>
              <a:rPr lang="en-US" b="1" dirty="0" smtClean="0"/>
              <a:t>(Ratio of SFR to Dense Gas)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2883" y="5481331"/>
            <a:ext cx="233910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Stellar Surface Density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6487693"/>
            <a:ext cx="3086100" cy="365125"/>
          </a:xfrm>
        </p:spPr>
        <p:txBody>
          <a:bodyPr/>
          <a:lstStyle/>
          <a:p>
            <a:pPr algn="r"/>
            <a:r>
              <a:rPr lang="en-US" dirty="0" smtClean="0"/>
              <a:t>A. Kepley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93904" y="6214111"/>
            <a:ext cx="2786458" cy="461665"/>
            <a:chOff x="5429070" y="5890382"/>
            <a:chExt cx="2786458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7176962" y="5890382"/>
              <a:ext cx="1038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</a:rPr>
                <a:t>Radius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5429070" y="5890382"/>
              <a:ext cx="1747892" cy="46166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90" y="2232407"/>
            <a:ext cx="3465433" cy="352044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151498" y="5561194"/>
            <a:ext cx="233910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Stellar Surface Density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3503046" y="3668095"/>
            <a:ext cx="3583132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Dense Gas Star formation Efficiency</a:t>
            </a:r>
          </a:p>
          <a:p>
            <a:pPr algn="ctr"/>
            <a:r>
              <a:rPr lang="en-US" b="1" dirty="0" smtClean="0"/>
              <a:t>(Ratio of SFR to Dense Gas)</a:t>
            </a:r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5628254" y="6214111"/>
            <a:ext cx="2786458" cy="461665"/>
            <a:chOff x="5429070" y="5890382"/>
            <a:chExt cx="2786458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7176962" y="5890382"/>
              <a:ext cx="1038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</a:rPr>
                <a:t>Radius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Left Arrow 23"/>
            <p:cNvSpPr/>
            <p:nvPr/>
          </p:nvSpPr>
          <p:spPr>
            <a:xfrm>
              <a:off x="5429070" y="5890382"/>
              <a:ext cx="1747892" cy="46166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89429" y="591116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Bigiel</a:t>
            </a:r>
            <a:r>
              <a:rPr lang="en-US" dirty="0" smtClean="0">
                <a:solidFill>
                  <a:schemeClr val="tx2"/>
                </a:solidFill>
              </a:rPr>
              <a:t>+ 2016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626" y="1359082"/>
            <a:ext cx="355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Individual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 in many galaxies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235636" y="1494160"/>
            <a:ext cx="348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 observations of M51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91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7674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The GBT has the potential to make major contributions to this field.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6080"/>
          <a:stretch>
            <a:fillRect/>
          </a:stretch>
        </p:blipFill>
        <p:spPr>
          <a:xfrm>
            <a:off x="516470" y="1618255"/>
            <a:ext cx="4308150" cy="4495466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52483" y="1455960"/>
            <a:ext cx="35725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GBT has a collecting area 20% larger than ALMA and 4x that of the next largest single dish (LMT).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~10arcsec beam means you can distinguish 30 </a:t>
            </a:r>
            <a:r>
              <a:rPr lang="en-US" sz="2400" dirty="0" err="1" smtClean="0"/>
              <a:t>Doradus</a:t>
            </a:r>
            <a:r>
              <a:rPr lang="en-US" sz="2400" dirty="0" smtClean="0"/>
              <a:t> sized regions at the distance of M82.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6" name="Down Arrow 5"/>
          <p:cNvSpPr/>
          <p:nvPr/>
        </p:nvSpPr>
        <p:spPr>
          <a:xfrm>
            <a:off x="6687878" y="4675755"/>
            <a:ext cx="701749" cy="653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76218" y="5422605"/>
            <a:ext cx="372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Deep, moderately high resolution maps of </a:t>
            </a:r>
            <a:r>
              <a:rPr lang="en-US" sz="2400" smtClean="0"/>
              <a:t>nearby galaxies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31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831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The GBT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has demonstrated 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that it can do deep observations of dense molecular gas tracers. 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097" y="1464941"/>
            <a:ext cx="3880781" cy="4844434"/>
            <a:chOff x="4936199" y="1401147"/>
            <a:chExt cx="3880781" cy="4844434"/>
          </a:xfrm>
        </p:grpSpPr>
        <p:pic>
          <p:nvPicPr>
            <p:cNvPr id="6" name="Picture 5" descr="m82_8bits.png"/>
            <p:cNvPicPr>
              <a:picLocks noChangeAspect="1"/>
            </p:cNvPicPr>
            <p:nvPr/>
          </p:nvPicPr>
          <p:blipFill>
            <a:blip r:embed="rId2"/>
            <a:srcRect l="9808" r="9808"/>
            <a:stretch>
              <a:fillRect/>
            </a:stretch>
          </p:blipFill>
          <p:spPr>
            <a:xfrm>
              <a:off x="4936199" y="1417801"/>
              <a:ext cx="3880781" cy="4827780"/>
            </a:xfrm>
            <a:prstGeom prst="rect">
              <a:avLst/>
            </a:prstGeom>
            <a:ln w="3810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966179" y="1401147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/>
                  </a:solidFill>
                </a:rPr>
                <a:t>HCN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64120" y="1710612"/>
              <a:ext cx="895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HCO+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5477" y="5382477"/>
              <a:ext cx="35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Deepest map to date!</a:t>
              </a:r>
            </a:p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 Only 16 hours with the GBT!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Content Placeholder 3" descr="lir_lhcn_lhcop_lco_all_newrcimage_ratio_4panel_v2.png"/>
          <p:cNvPicPr>
            <a:picLocks noGrp="1" noChangeAspect="1"/>
          </p:cNvPicPr>
          <p:nvPr>
            <p:ph idx="1"/>
          </p:nvPr>
        </p:nvPicPr>
        <p:blipFill>
          <a:blip r:embed="rId3"/>
          <a:srcRect l="3129" r="45275" b="49208"/>
          <a:stretch>
            <a:fillRect/>
          </a:stretch>
        </p:blipFill>
        <p:spPr>
          <a:xfrm>
            <a:off x="4628971" y="1774406"/>
            <a:ext cx="4012398" cy="3949879"/>
          </a:xfrm>
          <a:ln w="38100">
            <a:solidFill>
              <a:srgbClr val="BFBFB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143010" y="5830991"/>
            <a:ext cx="1498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Kepley + 2014</a:t>
            </a:r>
          </a:p>
        </p:txBody>
      </p:sp>
      <p:sp>
        <p:nvSpPr>
          <p:cNvPr id="3" name="Oval 2"/>
          <p:cNvSpPr/>
          <p:nvPr/>
        </p:nvSpPr>
        <p:spPr>
          <a:xfrm rot="19614866">
            <a:off x="6603271" y="2888816"/>
            <a:ext cx="733646" cy="43593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831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The GBT </a:t>
            </a:r>
            <a:r>
              <a:rPr lang="en-US" sz="3600" b="1" smtClean="0">
                <a:solidFill>
                  <a:schemeClr val="accent1"/>
                </a:solidFill>
                <a:latin typeface="+mn-lt"/>
              </a:rPr>
              <a:t>has demonstrated </a:t>
            </a:r>
            <a:r>
              <a:rPr lang="en-US" sz="3600" b="1" dirty="0" smtClean="0">
                <a:solidFill>
                  <a:schemeClr val="accent1"/>
                </a:solidFill>
                <a:latin typeface="+mn-lt"/>
              </a:rPr>
              <a:t>that it can do deep observations of dense molecular gas tracers. 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8" y="1408244"/>
            <a:ext cx="7623544" cy="4574126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12" y="6242297"/>
            <a:ext cx="462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Kepley et al, in prep (to be submitted by 10/31)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1008</Words>
  <Application>Microsoft Macintosh PowerPoint</Application>
  <PresentationFormat>On-screen Show (4:3)</PresentationFormat>
  <Paragraphs>145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Quantifying the Relationship between Dense Gas and Star Formation in Nearby Galaxies</vt:lpstr>
      <vt:lpstr>Star formation correlates most strongly with dense molecular gas.</vt:lpstr>
      <vt:lpstr>Mapping dense gas in nearby galaxies probes a wider range of physical conditions.</vt:lpstr>
      <vt:lpstr>Mapping dense gas tracers in nearby galaxies is difficult because these lines are faint.</vt:lpstr>
      <vt:lpstr>Sensitivity of latest generation of telescopes is opening up new frontiers in dense gas studies.</vt:lpstr>
      <vt:lpstr>These types of studies are already starting to see trends with physical conditions within galaxies.</vt:lpstr>
      <vt:lpstr>The GBT has the potential to make major contributions to this field.</vt:lpstr>
      <vt:lpstr>The GBT has demonstrated that it can do deep observations of dense molecular gas tracers. </vt:lpstr>
      <vt:lpstr>The GBT has demonstrated that it can do deep observations of dense molecular gas tracers. </vt:lpstr>
      <vt:lpstr>Argus significantly increases the mapping speed of the GBT at 4mm.</vt:lpstr>
      <vt:lpstr>DEGAS* will quantify the relationship between dense gas and star formation in a large sample.</vt:lpstr>
      <vt:lpstr>Observations started Spring 2017 and will go through 2020. </vt:lpstr>
      <vt:lpstr>The focal plane of the GBT can accommodate even larger arrays.</vt:lpstr>
      <vt:lpstr>Large arrays would enable mapping of entire disks of large samples of nearby galaxies.</vt:lpstr>
      <vt:lpstr>Sensitivities would need to be on the order of ~0.1 mK per 25km/s.</vt:lpstr>
      <vt:lpstr>Re-cap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Kepley</dc:creator>
  <cp:lastModifiedBy>Amanda Kepley</cp:lastModifiedBy>
  <cp:revision>26</cp:revision>
  <dcterms:created xsi:type="dcterms:W3CDTF">2017-10-13T17:19:50Z</dcterms:created>
  <dcterms:modified xsi:type="dcterms:W3CDTF">2017-10-16T15:11:37Z</dcterms:modified>
</cp:coreProperties>
</file>