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000"/>
    <a:srgbClr val="0000BD"/>
    <a:srgbClr val="006400"/>
    <a:srgbClr val="0000FF"/>
    <a:srgbClr val="FFFF00"/>
    <a:srgbClr val="000000"/>
    <a:srgbClr val="009A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90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422D-1569-4A07-B9ED-66D8E001F47A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DE0DD-9DA4-46BA-9C16-227CD098A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8917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422D-1569-4A07-B9ED-66D8E001F47A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DE0DD-9DA4-46BA-9C16-227CD098A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48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422D-1569-4A07-B9ED-66D8E001F47A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DE0DD-9DA4-46BA-9C16-227CD098A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961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422D-1569-4A07-B9ED-66D8E001F47A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DE0DD-9DA4-46BA-9C16-227CD098A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7872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422D-1569-4A07-B9ED-66D8E001F47A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DE0DD-9DA4-46BA-9C16-227CD098A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499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422D-1569-4A07-B9ED-66D8E001F47A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DE0DD-9DA4-46BA-9C16-227CD098A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9710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422D-1569-4A07-B9ED-66D8E001F47A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DE0DD-9DA4-46BA-9C16-227CD098A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769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422D-1569-4A07-B9ED-66D8E001F47A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DE0DD-9DA4-46BA-9C16-227CD098A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6080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422D-1569-4A07-B9ED-66D8E001F47A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DE0DD-9DA4-46BA-9C16-227CD098A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422D-1569-4A07-B9ED-66D8E001F47A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DE0DD-9DA4-46BA-9C16-227CD098A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68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8C422D-1569-4A07-B9ED-66D8E001F47A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DDE0DD-9DA4-46BA-9C16-227CD098A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220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8C422D-1569-4A07-B9ED-66D8E001F47A}" type="datetimeFigureOut">
              <a:rPr lang="en-US" smtClean="0"/>
              <a:t>11/14/2013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DE0DD-9DA4-46BA-9C16-227CD098A0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0630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5843" y="1318848"/>
            <a:ext cx="304800" cy="3886200"/>
          </a:xfrm>
          <a:prstGeom prst="rect">
            <a:avLst/>
          </a:prstGeom>
          <a:solidFill>
            <a:srgbClr val="005000"/>
          </a:solidFill>
          <a:ln>
            <a:solidFill>
              <a:srgbClr val="005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948247" y="1418493"/>
            <a:ext cx="304800" cy="3886200"/>
          </a:xfrm>
          <a:prstGeom prst="rect">
            <a:avLst/>
          </a:prstGeom>
          <a:solidFill>
            <a:srgbClr val="0000BD"/>
          </a:solidFill>
          <a:ln>
            <a:solidFill>
              <a:srgbClr val="0000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670431" y="1389186"/>
            <a:ext cx="304800" cy="3886200"/>
          </a:xfrm>
          <a:prstGeom prst="rect">
            <a:avLst/>
          </a:prstGeom>
          <a:solidFill>
            <a:srgbClr val="0000BD"/>
          </a:solidFill>
          <a:ln>
            <a:solidFill>
              <a:srgbClr val="0000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595409" y="3045070"/>
            <a:ext cx="744415" cy="381000"/>
          </a:xfrm>
          <a:prstGeom prst="rect">
            <a:avLst/>
          </a:prstGeom>
          <a:solidFill>
            <a:srgbClr val="005000"/>
          </a:solidFill>
          <a:ln>
            <a:solidFill>
              <a:srgbClr val="005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743199" y="4413738"/>
            <a:ext cx="744415" cy="381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2743200" y="2936630"/>
            <a:ext cx="744415" cy="381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>
            <a:off x="2743200" y="1544516"/>
            <a:ext cx="744415" cy="381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Rectangle 19"/>
          <p:cNvSpPr/>
          <p:nvPr/>
        </p:nvSpPr>
        <p:spPr>
          <a:xfrm>
            <a:off x="5424855" y="1529866"/>
            <a:ext cx="744415" cy="381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5439508" y="2479432"/>
            <a:ext cx="744415" cy="381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6222023" y="1529862"/>
            <a:ext cx="304800" cy="1321777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7092455" y="4897317"/>
            <a:ext cx="744415" cy="381000"/>
          </a:xfrm>
          <a:prstGeom prst="rect">
            <a:avLst/>
          </a:prstGeom>
          <a:solidFill>
            <a:srgbClr val="0000BD"/>
          </a:solidFill>
          <a:ln>
            <a:solidFill>
              <a:srgbClr val="0000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7092455" y="1418493"/>
            <a:ext cx="744415" cy="381000"/>
          </a:xfrm>
          <a:prstGeom prst="rect">
            <a:avLst/>
          </a:prstGeom>
          <a:solidFill>
            <a:srgbClr val="0000BD"/>
          </a:solidFill>
          <a:ln>
            <a:solidFill>
              <a:srgbClr val="0000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038598" y="1312985"/>
            <a:ext cx="304800" cy="3886200"/>
          </a:xfrm>
          <a:prstGeom prst="rect">
            <a:avLst/>
          </a:prstGeom>
          <a:solidFill>
            <a:srgbClr val="005000"/>
          </a:solidFill>
          <a:ln>
            <a:solidFill>
              <a:srgbClr val="005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2004637" y="1055076"/>
            <a:ext cx="304800" cy="4144109"/>
          </a:xfrm>
          <a:prstGeom prst="rect">
            <a:avLst/>
          </a:prstGeom>
          <a:solidFill>
            <a:srgbClr val="0000BD"/>
          </a:solidFill>
          <a:ln>
            <a:solidFill>
              <a:srgbClr val="0000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2476482" y="4818185"/>
            <a:ext cx="744415" cy="381000"/>
          </a:xfrm>
          <a:prstGeom prst="rect">
            <a:avLst/>
          </a:prstGeom>
          <a:solidFill>
            <a:srgbClr val="0000BD"/>
          </a:solidFill>
          <a:ln>
            <a:solidFill>
              <a:srgbClr val="0000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2412014" y="2488226"/>
            <a:ext cx="744415" cy="381000"/>
          </a:xfrm>
          <a:prstGeom prst="rect">
            <a:avLst/>
          </a:prstGeom>
          <a:solidFill>
            <a:srgbClr val="0000BD"/>
          </a:solidFill>
          <a:ln>
            <a:solidFill>
              <a:srgbClr val="0000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2400291" y="1084385"/>
            <a:ext cx="744415" cy="381000"/>
          </a:xfrm>
          <a:prstGeom prst="rect">
            <a:avLst/>
          </a:prstGeom>
          <a:solidFill>
            <a:srgbClr val="0000BD"/>
          </a:solidFill>
          <a:ln>
            <a:solidFill>
              <a:srgbClr val="0000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>
            <a:off x="3616566" y="1529862"/>
            <a:ext cx="304800" cy="326487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5052645" y="1312986"/>
            <a:ext cx="304800" cy="3886200"/>
          </a:xfrm>
          <a:prstGeom prst="rect">
            <a:avLst/>
          </a:prstGeom>
          <a:solidFill>
            <a:srgbClr val="0000BD"/>
          </a:solidFill>
          <a:ln>
            <a:solidFill>
              <a:srgbClr val="0000BD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5433647" y="2936630"/>
            <a:ext cx="304800" cy="1858108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5811715" y="4413740"/>
            <a:ext cx="697523" cy="381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7312262" y="1799492"/>
            <a:ext cx="304800" cy="3097825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1184027" y="1465385"/>
            <a:ext cx="304800" cy="1081446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1187424" y="3505199"/>
            <a:ext cx="304800" cy="1289541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595409" y="2605446"/>
            <a:ext cx="893418" cy="381000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152398" y="1292470"/>
            <a:ext cx="304800" cy="3886200"/>
          </a:xfrm>
          <a:prstGeom prst="rect">
            <a:avLst/>
          </a:prstGeom>
          <a:solidFill>
            <a:srgbClr val="005000"/>
          </a:solidFill>
          <a:ln>
            <a:solidFill>
              <a:srgbClr val="005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595409" y="1418493"/>
            <a:ext cx="304800" cy="1141523"/>
          </a:xfrm>
          <a:prstGeom prst="rect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57853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NRAO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sheather</dc:creator>
  <cp:lastModifiedBy>sheather</cp:lastModifiedBy>
  <cp:revision>6</cp:revision>
  <dcterms:created xsi:type="dcterms:W3CDTF">2013-11-14T22:24:16Z</dcterms:created>
  <dcterms:modified xsi:type="dcterms:W3CDTF">2013-11-14T23:23:50Z</dcterms:modified>
</cp:coreProperties>
</file>