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00"/>
    <a:srgbClr val="0000BD"/>
    <a:srgbClr val="006400"/>
    <a:srgbClr val="0000FF"/>
    <a:srgbClr val="FFFF00"/>
    <a:srgbClr val="000000"/>
    <a:srgbClr val="009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0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422D-1569-4A07-B9ED-66D8E001F47A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E0DD-9DA4-46BA-9C16-227CD098A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9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422D-1569-4A07-B9ED-66D8E001F47A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E0DD-9DA4-46BA-9C16-227CD098A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4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422D-1569-4A07-B9ED-66D8E001F47A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E0DD-9DA4-46BA-9C16-227CD098A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6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422D-1569-4A07-B9ED-66D8E001F47A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E0DD-9DA4-46BA-9C16-227CD098A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422D-1569-4A07-B9ED-66D8E001F47A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E0DD-9DA4-46BA-9C16-227CD098A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4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422D-1569-4A07-B9ED-66D8E001F47A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E0DD-9DA4-46BA-9C16-227CD098A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7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422D-1569-4A07-B9ED-66D8E001F47A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E0DD-9DA4-46BA-9C16-227CD098A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6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422D-1569-4A07-B9ED-66D8E001F47A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E0DD-9DA4-46BA-9C16-227CD098A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0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422D-1569-4A07-B9ED-66D8E001F47A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E0DD-9DA4-46BA-9C16-227CD098A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422D-1569-4A07-B9ED-66D8E001F47A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E0DD-9DA4-46BA-9C16-227CD098A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8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422D-1569-4A07-B9ED-66D8E001F47A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E0DD-9DA4-46BA-9C16-227CD098A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2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C422D-1569-4A07-B9ED-66D8E001F47A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DE0DD-9DA4-46BA-9C16-227CD098A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63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5843" y="1318848"/>
            <a:ext cx="304800" cy="3886200"/>
          </a:xfrm>
          <a:prstGeom prst="rect">
            <a:avLst/>
          </a:prstGeom>
          <a:solidFill>
            <a:srgbClr val="005000"/>
          </a:solidFill>
          <a:ln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948247" y="1418493"/>
            <a:ext cx="304800" cy="3886200"/>
          </a:xfrm>
          <a:prstGeom prst="rect">
            <a:avLst/>
          </a:prstGeom>
          <a:solidFill>
            <a:srgbClr val="0000BD"/>
          </a:solidFill>
          <a:ln>
            <a:solidFill>
              <a:srgbClr val="0000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670431" y="1389186"/>
            <a:ext cx="304800" cy="3886200"/>
          </a:xfrm>
          <a:prstGeom prst="rect">
            <a:avLst/>
          </a:prstGeom>
          <a:solidFill>
            <a:srgbClr val="0000BD"/>
          </a:solidFill>
          <a:ln>
            <a:solidFill>
              <a:srgbClr val="0000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95409" y="3045070"/>
            <a:ext cx="744415" cy="381000"/>
          </a:xfrm>
          <a:prstGeom prst="rect">
            <a:avLst/>
          </a:prstGeom>
          <a:solidFill>
            <a:srgbClr val="005000"/>
          </a:solidFill>
          <a:ln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43199" y="4413738"/>
            <a:ext cx="744415" cy="381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743200" y="2936630"/>
            <a:ext cx="744415" cy="381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743200" y="1544516"/>
            <a:ext cx="744415" cy="381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424855" y="1529866"/>
            <a:ext cx="744415" cy="381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39508" y="2479432"/>
            <a:ext cx="744415" cy="381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222023" y="1529862"/>
            <a:ext cx="304800" cy="132177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092455" y="4897317"/>
            <a:ext cx="744415" cy="381000"/>
          </a:xfrm>
          <a:prstGeom prst="rect">
            <a:avLst/>
          </a:prstGeom>
          <a:solidFill>
            <a:srgbClr val="0000BD"/>
          </a:solidFill>
          <a:ln>
            <a:solidFill>
              <a:srgbClr val="0000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092455" y="1418493"/>
            <a:ext cx="744415" cy="381000"/>
          </a:xfrm>
          <a:prstGeom prst="rect">
            <a:avLst/>
          </a:prstGeom>
          <a:solidFill>
            <a:srgbClr val="0000BD"/>
          </a:solidFill>
          <a:ln>
            <a:solidFill>
              <a:srgbClr val="0000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038598" y="1312985"/>
            <a:ext cx="304800" cy="3886200"/>
          </a:xfrm>
          <a:prstGeom prst="rect">
            <a:avLst/>
          </a:prstGeom>
          <a:solidFill>
            <a:srgbClr val="005000"/>
          </a:solidFill>
          <a:ln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004637" y="1055076"/>
            <a:ext cx="304800" cy="4144109"/>
          </a:xfrm>
          <a:prstGeom prst="rect">
            <a:avLst/>
          </a:prstGeom>
          <a:solidFill>
            <a:srgbClr val="0000BD"/>
          </a:solidFill>
          <a:ln>
            <a:solidFill>
              <a:srgbClr val="0000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476482" y="4818185"/>
            <a:ext cx="744415" cy="381000"/>
          </a:xfrm>
          <a:prstGeom prst="rect">
            <a:avLst/>
          </a:prstGeom>
          <a:solidFill>
            <a:srgbClr val="0000BD"/>
          </a:solidFill>
          <a:ln>
            <a:solidFill>
              <a:srgbClr val="0000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412014" y="2488226"/>
            <a:ext cx="744415" cy="381000"/>
          </a:xfrm>
          <a:prstGeom prst="rect">
            <a:avLst/>
          </a:prstGeom>
          <a:solidFill>
            <a:srgbClr val="0000BD"/>
          </a:solidFill>
          <a:ln>
            <a:solidFill>
              <a:srgbClr val="0000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400291" y="1084385"/>
            <a:ext cx="744415" cy="381000"/>
          </a:xfrm>
          <a:prstGeom prst="rect">
            <a:avLst/>
          </a:prstGeom>
          <a:solidFill>
            <a:srgbClr val="0000BD"/>
          </a:solidFill>
          <a:ln>
            <a:solidFill>
              <a:srgbClr val="0000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616566" y="1529862"/>
            <a:ext cx="304800" cy="326487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052645" y="1312986"/>
            <a:ext cx="304800" cy="3886200"/>
          </a:xfrm>
          <a:prstGeom prst="rect">
            <a:avLst/>
          </a:prstGeom>
          <a:solidFill>
            <a:srgbClr val="0000BD"/>
          </a:solidFill>
          <a:ln>
            <a:solidFill>
              <a:srgbClr val="0000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433647" y="2936630"/>
            <a:ext cx="304800" cy="18581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811715" y="4413740"/>
            <a:ext cx="697523" cy="381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312262" y="1799492"/>
            <a:ext cx="304800" cy="30978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184027" y="1465385"/>
            <a:ext cx="304800" cy="108144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187424" y="3505199"/>
            <a:ext cx="304800" cy="128954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95409" y="2605446"/>
            <a:ext cx="893418" cy="381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52398" y="1292470"/>
            <a:ext cx="304800" cy="3886200"/>
          </a:xfrm>
          <a:prstGeom prst="rect">
            <a:avLst/>
          </a:prstGeom>
          <a:solidFill>
            <a:srgbClr val="005000"/>
          </a:solidFill>
          <a:ln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95409" y="1418493"/>
            <a:ext cx="304800" cy="114152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785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NRAO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sheather</dc:creator>
  <cp:lastModifiedBy>sheather</cp:lastModifiedBy>
  <cp:revision>6</cp:revision>
  <dcterms:created xsi:type="dcterms:W3CDTF">2013-11-14T22:24:16Z</dcterms:created>
  <dcterms:modified xsi:type="dcterms:W3CDTF">2013-11-14T23:23:50Z</dcterms:modified>
</cp:coreProperties>
</file>