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57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75" r:id="rId3"/>
    <p:sldId id="486" r:id="rId4"/>
    <p:sldId id="485" r:id="rId5"/>
    <p:sldId id="483" r:id="rId6"/>
    <p:sldId id="484" r:id="rId7"/>
    <p:sldId id="487" r:id="rId8"/>
    <p:sldId id="474" r:id="rId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99"/>
    <a:srgbClr val="A50021"/>
    <a:srgbClr val="FF3300"/>
    <a:srgbClr val="993300"/>
    <a:srgbClr val="8CC7EA"/>
    <a:srgbClr val="EAEAEA"/>
    <a:srgbClr val="66CCFF"/>
    <a:srgbClr val="99CCFF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8" autoAdjust="0"/>
    <p:restoredTop sz="81258" autoAdjust="0"/>
  </p:normalViewPr>
  <p:slideViewPr>
    <p:cSldViewPr snapToObjects="1">
      <p:cViewPr varScale="1">
        <p:scale>
          <a:sx n="61" d="100"/>
          <a:sy n="61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-3360" y="-108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EB7758-CDF1-45CB-9540-53396060045C}" type="datetime1">
              <a:rPr lang="en-US" altLang="en-US"/>
              <a:pPr/>
              <a:t>9/20/2016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6D1F6D-91E4-4906-BC3D-83AB69131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750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9613B5-CDED-4275-A7DA-E7C5980CEA24}" type="datetime1">
              <a:rPr lang="en-US" altLang="en-US"/>
              <a:pPr/>
              <a:t>9/20/2016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3D2738-E6BC-4DE3-8021-54762D1A4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13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71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2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2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8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8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4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27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5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536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8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62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5" r:id="rId1"/>
    <p:sldLayoutId id="2147486256" r:id="rId2"/>
    <p:sldLayoutId id="2147486257" r:id="rId3"/>
    <p:sldLayoutId id="2147486258" r:id="rId4"/>
    <p:sldLayoutId id="2147486259" r:id="rId5"/>
    <p:sldLayoutId id="2147486260" r:id="rId6"/>
    <p:sldLayoutId id="2147486261" r:id="rId7"/>
    <p:sldLayoutId id="2147486262" r:id="rId8"/>
    <p:sldLayoutId id="2147486389" r:id="rId9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ctrTitle"/>
          </p:nvPr>
        </p:nvSpPr>
        <p:spPr bwMode="auto">
          <a:xfrm>
            <a:off x="480255" y="239712"/>
            <a:ext cx="81473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GillSans" pitchFamily="48" charset="0"/>
                <a:ea typeface="ＭＳ Ｐゴシック" pitchFamily="34" charset="-128"/>
              </a:rPr>
              <a:t>Measurement and Control of </a:t>
            </a:r>
            <a:br>
              <a:rPr lang="en-US" altLang="en-US" dirty="0" smtClean="0">
                <a:latin typeface="GillSans" pitchFamily="48" charset="0"/>
                <a:ea typeface="ＭＳ Ｐゴシック" pitchFamily="34" charset="-128"/>
              </a:rPr>
            </a:br>
            <a:r>
              <a:rPr lang="en-US" altLang="en-US" dirty="0" smtClean="0">
                <a:latin typeface="GillSans" pitchFamily="48" charset="0"/>
                <a:ea typeface="ＭＳ Ｐゴシック" pitchFamily="34" charset="-128"/>
              </a:rPr>
              <a:t>Large Telescopes</a:t>
            </a:r>
            <a:endParaRPr lang="en-US" altLang="en-US" dirty="0" smtClean="0">
              <a:latin typeface="GillSans" pitchFamily="48" charset="0"/>
              <a:ea typeface="ＭＳ Ｐゴシック" pitchFamily="34" charset="-12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90" y="206954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/>
              <a:t>Welcome!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90" y="1316725"/>
            <a:ext cx="8229600" cy="4525963"/>
          </a:xfrm>
        </p:spPr>
        <p:txBody>
          <a:bodyPr/>
          <a:lstStyle/>
          <a:p>
            <a:r>
              <a:rPr lang="en-US" sz="3200" dirty="0" smtClean="0"/>
              <a:t>Your Name Tag is your Meal Ticket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Conference Dinner tonight:</a:t>
            </a:r>
            <a:br>
              <a:rPr lang="en-US" sz="3200" dirty="0" smtClean="0"/>
            </a:br>
            <a:r>
              <a:rPr lang="en-US" sz="3200" dirty="0" smtClean="0"/>
              <a:t>6pm Starlight Cafe</a:t>
            </a:r>
          </a:p>
          <a:p>
            <a:endParaRPr lang="en-US" sz="3200" dirty="0" smtClean="0"/>
          </a:p>
          <a:p>
            <a:r>
              <a:rPr lang="en-US" sz="3200" dirty="0" smtClean="0"/>
              <a:t>All other meals: residence hall cafeteria</a:t>
            </a:r>
          </a:p>
          <a:p>
            <a:endParaRPr lang="en-US" sz="3200" dirty="0"/>
          </a:p>
          <a:p>
            <a:r>
              <a:rPr lang="en-US" sz="3200" dirty="0" smtClean="0"/>
              <a:t>Exercise Room in basement of residence hall!</a:t>
            </a:r>
          </a:p>
        </p:txBody>
      </p:sp>
    </p:spTree>
    <p:extLst>
      <p:ext uri="{BB962C8B-B14F-4D97-AF65-F5344CB8AC3E}">
        <p14:creationId xmlns:p14="http://schemas.microsoft.com/office/powerpoint/2010/main" val="39804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90" y="206954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/>
              <a:t>Welcome!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90" y="1316725"/>
            <a:ext cx="8229600" cy="4525963"/>
          </a:xfrm>
        </p:spPr>
        <p:txBody>
          <a:bodyPr/>
          <a:lstStyle/>
          <a:p>
            <a:r>
              <a:rPr lang="en-US" sz="3200" dirty="0" smtClean="0"/>
              <a:t>Gift Shop / Exhibit Hall open</a:t>
            </a:r>
            <a:br>
              <a:rPr lang="en-US" sz="3200" dirty="0" smtClean="0"/>
            </a:br>
            <a:r>
              <a:rPr lang="en-US" sz="3200" dirty="0" smtClean="0"/>
              <a:t>Today, Thursday, Friday, Saturday</a:t>
            </a:r>
          </a:p>
          <a:p>
            <a:endParaRPr lang="en-US" sz="3200" dirty="0" smtClean="0"/>
          </a:p>
          <a:p>
            <a:r>
              <a:rPr lang="en-US" sz="3200" dirty="0" smtClean="0"/>
              <a:t>Tours:</a:t>
            </a:r>
          </a:p>
          <a:p>
            <a:pPr lvl="1"/>
            <a:r>
              <a:rPr lang="en-US" sz="3200" dirty="0" smtClean="0"/>
              <a:t>GBT: this morning, all invited</a:t>
            </a:r>
          </a:p>
          <a:p>
            <a:pPr lvl="1"/>
            <a:r>
              <a:rPr lang="en-US" sz="3200" dirty="0" smtClean="0"/>
              <a:t>SETI / 140ft tour: Wednesday, 20 max ($15)</a:t>
            </a:r>
          </a:p>
          <a:p>
            <a:pPr lvl="1"/>
            <a:r>
              <a:rPr lang="en-US" sz="3200" dirty="0" smtClean="0"/>
              <a:t>GBT Control Room: Thursday, optional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61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90" y="206954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/>
              <a:t>Welcome!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90" y="1316725"/>
            <a:ext cx="8229600" cy="4525963"/>
          </a:xfrm>
        </p:spPr>
        <p:txBody>
          <a:bodyPr/>
          <a:lstStyle/>
          <a:p>
            <a:r>
              <a:rPr lang="en-US" sz="3200" dirty="0" smtClean="0"/>
              <a:t>Conference is being live-streamed and will be recorded.</a:t>
            </a:r>
          </a:p>
          <a:p>
            <a:r>
              <a:rPr lang="en-US" sz="3200" dirty="0" smtClean="0"/>
              <a:t>We plan to put all talks on-line; please remove any proprietary information before you give them to me.</a:t>
            </a:r>
          </a:p>
          <a:p>
            <a:r>
              <a:rPr lang="en-US" sz="3200" dirty="0" smtClean="0"/>
              <a:t>Please give me electronic source, and PDF copy (for ease of editing talk recording)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54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90" y="206954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/>
              <a:t>Welcome!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90" y="1316725"/>
            <a:ext cx="8229600" cy="4525963"/>
          </a:xfrm>
        </p:spPr>
        <p:txBody>
          <a:bodyPr/>
          <a:lstStyle/>
          <a:p>
            <a:r>
              <a:rPr lang="en-US" sz="3200" dirty="0" smtClean="0"/>
              <a:t>Abstracts will be indexed on Astronomy Abstract Service (ADS).</a:t>
            </a:r>
          </a:p>
          <a:p>
            <a:r>
              <a:rPr lang="en-US" sz="3200" dirty="0" smtClean="0"/>
              <a:t>Please make sure we have:</a:t>
            </a:r>
          </a:p>
          <a:p>
            <a:pPr lvl="1"/>
            <a:r>
              <a:rPr lang="en-US" sz="3200" dirty="0" smtClean="0"/>
              <a:t>Full name and affiliation of all authors</a:t>
            </a:r>
          </a:p>
          <a:p>
            <a:pPr lvl="1"/>
            <a:r>
              <a:rPr lang="en-US" sz="3200" dirty="0" smtClean="0"/>
              <a:t>Full title</a:t>
            </a:r>
          </a:p>
          <a:p>
            <a:pPr lvl="1"/>
            <a:r>
              <a:rPr lang="en-US" sz="3200" dirty="0" smtClean="0"/>
              <a:t>Updated text, if you like</a:t>
            </a:r>
          </a:p>
          <a:p>
            <a:r>
              <a:rPr lang="en-US" sz="3200" dirty="0" smtClean="0"/>
              <a:t>Please email to Kristine Sharp (krsharp@nrao.edu)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51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Basic Info/Site Safety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 smtClean="0"/>
              <a:t>Please turn off all wireless devices while on site</a:t>
            </a:r>
          </a:p>
          <a:p>
            <a:endParaRPr lang="en-US" dirty="0" smtClean="0"/>
          </a:p>
          <a:p>
            <a:r>
              <a:rPr lang="en-US" dirty="0" smtClean="0"/>
              <a:t>No digital equipment or personal vehicles past parking lot</a:t>
            </a:r>
          </a:p>
          <a:p>
            <a:pPr lvl="1"/>
            <a:r>
              <a:rPr lang="en-US" dirty="0" smtClean="0"/>
              <a:t>Non-digital (disposable) cameras are available for sale in the gift shop</a:t>
            </a:r>
          </a:p>
          <a:p>
            <a:pPr lvl="1"/>
            <a:r>
              <a:rPr lang="en-US" dirty="0" smtClean="0"/>
              <a:t>You are welcome to walk the site as you please</a:t>
            </a:r>
          </a:p>
          <a:p>
            <a:endParaRPr lang="en-US" dirty="0" smtClean="0"/>
          </a:p>
          <a:p>
            <a:r>
              <a:rPr lang="en-US" dirty="0" smtClean="0"/>
              <a:t>We are a remote, natural area, and home to many types of wildlife</a:t>
            </a:r>
          </a:p>
          <a:p>
            <a:pPr lvl="1"/>
            <a:r>
              <a:rPr lang="en-US" dirty="0" smtClean="0"/>
              <a:t>You will commonly see deer, bear, snakes, etc.</a:t>
            </a:r>
          </a:p>
          <a:p>
            <a:pPr lvl="1"/>
            <a:r>
              <a:rPr lang="en-US" dirty="0" smtClean="0"/>
              <a:t>Wildlife are most active at dusk and dawn</a:t>
            </a:r>
          </a:p>
          <a:p>
            <a:pPr lvl="1"/>
            <a:r>
              <a:rPr lang="en-US" dirty="0" smtClean="0"/>
              <a:t>Mother bear(s) and cubs live </a:t>
            </a:r>
            <a:r>
              <a:rPr lang="en-US" dirty="0" err="1" smtClean="0"/>
              <a:t>downsite</a:t>
            </a:r>
            <a:endParaRPr lang="en-US" dirty="0" smtClean="0"/>
          </a:p>
          <a:p>
            <a:pPr lvl="1"/>
            <a:r>
              <a:rPr lang="en-US" dirty="0" smtClean="0"/>
              <a:t>Do not approach wildlife. (Do not panic).  Just walk away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254FB96-A8C8-49E0-8DC0-5B43528F58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C:\Users\koneil\Documents\Be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4"/>
          <a:stretch/>
        </p:blipFill>
        <p:spPr bwMode="auto">
          <a:xfrm>
            <a:off x="7375358" y="3833650"/>
            <a:ext cx="1624263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5435" y="0"/>
            <a:ext cx="762635" cy="510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9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880" y="471815"/>
            <a:ext cx="323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4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Enjoy</a:t>
            </a:r>
            <a:r>
              <a:rPr lang="en-US" sz="4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!</a:t>
            </a:r>
            <a:endParaRPr lang="en-US" sz="4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Blank Slide - GB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33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nrao2</Template>
  <TotalTime>3742</TotalTime>
  <Words>217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Gadget</vt:lpstr>
      <vt:lpstr>Gill Sans</vt:lpstr>
      <vt:lpstr>Gill Sans MT</vt:lpstr>
      <vt:lpstr>GillSans</vt:lpstr>
      <vt:lpstr>Title Blank Slide - GBT</vt:lpstr>
      <vt:lpstr>Blue Image Bottom Bar</vt:lpstr>
      <vt:lpstr>Measurement and Control of  Large Telescopes</vt:lpstr>
      <vt:lpstr>Welcome!</vt:lpstr>
      <vt:lpstr>Welcome!</vt:lpstr>
      <vt:lpstr>Welcome!</vt:lpstr>
      <vt:lpstr>Welcome!</vt:lpstr>
      <vt:lpstr>Basic Info/Site Safety </vt:lpstr>
      <vt:lpstr>PowerPoint Presentation</vt:lpstr>
    </vt:vector>
  </TitlesOfParts>
  <Company>NRAO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Breakout Session</dc:title>
  <dc:creator>Richard Prestage</dc:creator>
  <cp:lastModifiedBy>Richard Prestage</cp:lastModifiedBy>
  <cp:revision>344</cp:revision>
  <cp:lastPrinted>2015-06-08T16:30:36Z</cp:lastPrinted>
  <dcterms:created xsi:type="dcterms:W3CDTF">2014-05-21T16:58:36Z</dcterms:created>
  <dcterms:modified xsi:type="dcterms:W3CDTF">2016-09-20T11:55:47Z</dcterms:modified>
</cp:coreProperties>
</file>