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9" r:id="rId4"/>
    <p:sldId id="268" r:id="rId5"/>
    <p:sldId id="266" r:id="rId6"/>
    <p:sldId id="267" r:id="rId7"/>
    <p:sldId id="260" r:id="rId8"/>
    <p:sldId id="265" r:id="rId9"/>
    <p:sldId id="259" r:id="rId10"/>
    <p:sldId id="261" r:id="rId11"/>
    <p:sldId id="2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9E5D-03EB-944B-B6A8-0438F31A2ABC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EB22-42EB-434C-914E-F40BA9291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317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Carnegie Hubble </a:t>
            </a:r>
            <a:br>
              <a:rPr lang="en-US" sz="6600" dirty="0" smtClean="0"/>
            </a:br>
            <a:r>
              <a:rPr lang="en-US" sz="6600" dirty="0" smtClean="0"/>
              <a:t>Program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7701"/>
            <a:ext cx="6400800" cy="1752600"/>
          </a:xfrm>
        </p:spPr>
        <p:txBody>
          <a:bodyPr/>
          <a:lstStyle/>
          <a:p>
            <a:r>
              <a:rPr lang="en-US" dirty="0" smtClean="0"/>
              <a:t>A mid-infrared recalibration of the extragalactic distance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 of AGB Stars in Mid-IR</a:t>
            </a:r>
            <a:endParaRPr lang="en-US" dirty="0"/>
          </a:p>
        </p:txBody>
      </p:sp>
      <p:pic>
        <p:nvPicPr>
          <p:cNvPr id="6" name="Content Placeholder 5" descr="IC1613_cm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>
          <a:xfrm>
            <a:off x="457200" y="1877582"/>
            <a:ext cx="8229600" cy="4473059"/>
          </a:xfrm>
        </p:spPr>
      </p:pic>
    </p:spTree>
    <p:extLst>
      <p:ext uri="{BB962C8B-B14F-4D97-AF65-F5344CB8AC3E}">
        <p14:creationId xmlns:p14="http://schemas.microsoft.com/office/powerpoint/2010/main" val="288901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1613 at 3.6 microns</a:t>
            </a:r>
            <a:endParaRPr lang="en-US" dirty="0"/>
          </a:p>
        </p:txBody>
      </p:sp>
      <p:pic>
        <p:nvPicPr>
          <p:cNvPr id="4" name="Content Placeholder 3" descr="ic16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24176"/>
          <a:stretch>
            <a:fillRect/>
          </a:stretch>
        </p:blipFill>
        <p:spPr>
          <a:xfrm>
            <a:off x="769979" y="1776588"/>
            <a:ext cx="7594193" cy="4176514"/>
          </a:xfrm>
        </p:spPr>
      </p:pic>
    </p:spTree>
    <p:extLst>
      <p:ext uri="{BB962C8B-B14F-4D97-AF65-F5344CB8AC3E}">
        <p14:creationId xmlns:p14="http://schemas.microsoft.com/office/powerpoint/2010/main" val="148210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stars dominating NGC 4258 </a:t>
            </a:r>
            <a:endParaRPr lang="en-US" dirty="0"/>
          </a:p>
        </p:txBody>
      </p:sp>
      <p:pic>
        <p:nvPicPr>
          <p:cNvPr id="4" name="Content Placeholder 3" descr="ngc42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6" b="2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667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317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Carnegie Hubble </a:t>
            </a:r>
            <a:br>
              <a:rPr lang="en-US" sz="6600" dirty="0" smtClean="0"/>
            </a:br>
            <a:r>
              <a:rPr lang="en-US" sz="6600" dirty="0" smtClean="0"/>
              <a:t>Program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7701"/>
            <a:ext cx="6400800" cy="2712938"/>
          </a:xfrm>
        </p:spPr>
        <p:txBody>
          <a:bodyPr/>
          <a:lstStyle/>
          <a:p>
            <a:r>
              <a:rPr lang="en-US" dirty="0" smtClean="0"/>
              <a:t>Wendy Freedman (PI)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Persson</a:t>
            </a:r>
            <a:r>
              <a:rPr lang="en-US" dirty="0" smtClean="0"/>
              <a:t>, Mark Seibert</a:t>
            </a:r>
          </a:p>
          <a:p>
            <a:r>
              <a:rPr lang="en-US" dirty="0" smtClean="0"/>
              <a:t>Vicky Scowcroft, Andy Monson</a:t>
            </a:r>
          </a:p>
          <a:p>
            <a:r>
              <a:rPr lang="en-US" dirty="0" smtClean="0"/>
              <a:t>Laura </a:t>
            </a:r>
            <a:r>
              <a:rPr lang="en-US" dirty="0" err="1" smtClean="0"/>
              <a:t>Sturch</a:t>
            </a:r>
            <a:r>
              <a:rPr lang="en-US" dirty="0" smtClean="0"/>
              <a:t>, Jane Rigby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Ceph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914319" y="611866"/>
            <a:ext cx="1622304" cy="163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eph-light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04" y="992440"/>
            <a:ext cx="2877020" cy="5223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7804" y="427200"/>
            <a:ext cx="720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Basic Cepheid Light Curves Properties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6400195"/>
            <a:ext cx="875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“Ontology recapitulates Phylogeny”     Ernst Haeckel (1838-1919) said that.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93" y="1627094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Ceph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914319" y="611866"/>
            <a:ext cx="1622304" cy="163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6095" y="336434"/>
            <a:ext cx="7060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800" dirty="0" smtClean="0">
                <a:solidFill>
                  <a:srgbClr val="FFFF00"/>
                </a:solidFill>
              </a:rPr>
              <a:t>Carnegie Hubble Program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(</a:t>
            </a:r>
            <a:r>
              <a:rPr lang="en-US" sz="2800" dirty="0" err="1" smtClean="0">
                <a:solidFill>
                  <a:srgbClr val="FFFF00"/>
                </a:solidFill>
              </a:rPr>
              <a:t>Persson</a:t>
            </a:r>
            <a:r>
              <a:rPr lang="en-US" sz="2800" dirty="0" smtClean="0">
                <a:solidFill>
                  <a:srgbClr val="FFFF00"/>
                </a:solidFill>
              </a:rPr>
              <a:t> et al. 2004, AJ,128, 2239)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persson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24" y="1828845"/>
            <a:ext cx="3180874" cy="4775206"/>
          </a:xfrm>
          <a:prstGeom prst="rect">
            <a:avLst/>
          </a:prstGeom>
        </p:spPr>
      </p:pic>
      <p:pic>
        <p:nvPicPr>
          <p:cNvPr id="7" name="Picture 6" descr="CHP.jpg"/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70729" y="1828845"/>
            <a:ext cx="2267570" cy="10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Cephei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914319" y="611866"/>
            <a:ext cx="1622304" cy="163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vicky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26" y="1270669"/>
            <a:ext cx="5167675" cy="543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129" y="193451"/>
            <a:ext cx="7295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FF00"/>
                </a:solidFill>
              </a:rPr>
              <a:t>LMC Mid-IR/Spitzer  Cepheid Light Curves</a:t>
            </a:r>
          </a:p>
          <a:p>
            <a:r>
              <a:rPr lang="en-US" sz="2000" dirty="0" smtClean="0"/>
              <a:t>                     Scowcroft et al. (2011), </a:t>
            </a:r>
            <a:r>
              <a:rPr lang="en-US" sz="2000" dirty="0" err="1" smtClean="0"/>
              <a:t>ApJ</a:t>
            </a:r>
            <a:r>
              <a:rPr lang="en-US" sz="2000" dirty="0" smtClean="0"/>
              <a:t>, 743,76</a:t>
            </a:r>
          </a:p>
          <a:p>
            <a:r>
              <a:rPr lang="en-US" sz="2000" dirty="0" smtClean="0"/>
              <a:t>                                       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93" y="162709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Cepheid </a:t>
            </a:r>
            <a:r>
              <a:rPr lang="en-US" dirty="0" err="1" smtClean="0">
                <a:solidFill>
                  <a:srgbClr val="FFFF00"/>
                </a:solidFill>
              </a:rPr>
              <a:t>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14319" y="611866"/>
            <a:ext cx="1622304" cy="163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6095" y="336434"/>
            <a:ext cx="7060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800" dirty="0" smtClean="0">
                <a:solidFill>
                  <a:srgbClr val="FFFF00"/>
                </a:solidFill>
              </a:rPr>
              <a:t>Carnegie Hubble Program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(</a:t>
            </a:r>
            <a:r>
              <a:rPr lang="en-US" sz="2800" dirty="0" err="1" smtClean="0">
                <a:solidFill>
                  <a:srgbClr val="FFFF00"/>
                </a:solidFill>
              </a:rPr>
              <a:t>Persson</a:t>
            </a:r>
            <a:r>
              <a:rPr lang="en-US" sz="2800" dirty="0" smtClean="0">
                <a:solidFill>
                  <a:srgbClr val="FFFF00"/>
                </a:solidFill>
              </a:rPr>
              <a:t> et al. 2004, AJ,128, 2239)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persson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21" y="1761668"/>
            <a:ext cx="4731130" cy="4705711"/>
          </a:xfrm>
          <a:prstGeom prst="rect">
            <a:avLst/>
          </a:prstGeom>
        </p:spPr>
      </p:pic>
      <p:pic>
        <p:nvPicPr>
          <p:cNvPr id="7" name="Picture 6" descr="smalllcosun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3" y="1760149"/>
            <a:ext cx="2194067" cy="14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lm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383917" y="584194"/>
            <a:ext cx="10376865" cy="5706876"/>
          </a:xfrm>
        </p:spPr>
      </p:pic>
    </p:spTree>
    <p:extLst>
      <p:ext uri="{BB962C8B-B14F-4D97-AF65-F5344CB8AC3E}">
        <p14:creationId xmlns:p14="http://schemas.microsoft.com/office/powerpoint/2010/main" val="73722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Cepheid Variables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914319" y="611866"/>
            <a:ext cx="1622304" cy="163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66738"/>
            <a:ext cx="626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Carnegie Hubble Program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(Freedman et al. 2012)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 descr="CHP_sys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86" y="1744848"/>
            <a:ext cx="7692774" cy="3830123"/>
          </a:xfrm>
          <a:prstGeom prst="rect">
            <a:avLst/>
          </a:prstGeom>
        </p:spPr>
      </p:pic>
      <p:pic>
        <p:nvPicPr>
          <p:cNvPr id="10" name="Picture 9" descr="C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90" y="440561"/>
            <a:ext cx="2542570" cy="118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 = 74 km/s/</a:t>
            </a:r>
            <a:r>
              <a:rPr lang="en-US" smtClean="0"/>
              <a:t>Mpc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 Four Neutrinos</a:t>
            </a:r>
            <a:endParaRPr lang="en-US" dirty="0"/>
          </a:p>
        </p:txBody>
      </p:sp>
      <p:pic>
        <p:nvPicPr>
          <p:cNvPr id="10" name="Content Placeholder 9" descr="chp_nu-26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2681"/>
          <a:stretch>
            <a:fillRect/>
          </a:stretch>
        </p:blipFill>
        <p:spPr>
          <a:xfrm>
            <a:off x="2030659" y="1417638"/>
            <a:ext cx="4649638" cy="5085868"/>
          </a:xfrm>
        </p:spPr>
      </p:pic>
    </p:spTree>
    <p:extLst>
      <p:ext uri="{BB962C8B-B14F-4D97-AF65-F5344CB8AC3E}">
        <p14:creationId xmlns:p14="http://schemas.microsoft.com/office/powerpoint/2010/main" val="331820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844</TotalTime>
  <Words>164</Words>
  <Application>Microsoft Macintosh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Carnegie Hubble  Program</vt:lpstr>
      <vt:lpstr>Carnegie Hubble  Program</vt:lpstr>
      <vt:lpstr>Ceph</vt:lpstr>
      <vt:lpstr>Ceph</vt:lpstr>
      <vt:lpstr>Cephei</vt:lpstr>
      <vt:lpstr>Cepheid Va</vt:lpstr>
      <vt:lpstr>PowerPoint Presentation</vt:lpstr>
      <vt:lpstr>Cepheid Variables</vt:lpstr>
      <vt:lpstr>H = 74 km/s/Mpc   Four Neutrinos</vt:lpstr>
      <vt:lpstr>Dominance of AGB Stars in Mid-IR</vt:lpstr>
      <vt:lpstr>IC 1613 at 3.6 microns</vt:lpstr>
      <vt:lpstr>Carbon stars dominating NGC 4258 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Carnegie Hubble  Program</dc:title>
  <dc:creator>Barry Madore</dc:creator>
  <cp:lastModifiedBy>Barry Madore</cp:lastModifiedBy>
  <cp:revision>8</cp:revision>
  <dcterms:created xsi:type="dcterms:W3CDTF">2012-03-30T03:06:35Z</dcterms:created>
  <dcterms:modified xsi:type="dcterms:W3CDTF">2012-04-01T14:34:28Z</dcterms:modified>
</cp:coreProperties>
</file>